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4"/>
  </p:notesMasterIdLst>
  <p:sldIdLst>
    <p:sldId id="256" r:id="rId2"/>
    <p:sldId id="303" r:id="rId3"/>
    <p:sldId id="305" r:id="rId4"/>
    <p:sldId id="259" r:id="rId5"/>
    <p:sldId id="260" r:id="rId6"/>
    <p:sldId id="261" r:id="rId7"/>
    <p:sldId id="317" r:id="rId8"/>
    <p:sldId id="301" r:id="rId9"/>
    <p:sldId id="316" r:id="rId10"/>
    <p:sldId id="265" r:id="rId11"/>
    <p:sldId id="264" r:id="rId12"/>
    <p:sldId id="266" r:id="rId13"/>
    <p:sldId id="314" r:id="rId14"/>
    <p:sldId id="268" r:id="rId15"/>
    <p:sldId id="269" r:id="rId16"/>
    <p:sldId id="270" r:id="rId17"/>
    <p:sldId id="271" r:id="rId18"/>
    <p:sldId id="267" r:id="rId19"/>
    <p:sldId id="319" r:id="rId20"/>
    <p:sldId id="320" r:id="rId21"/>
    <p:sldId id="272" r:id="rId22"/>
    <p:sldId id="273" r:id="rId23"/>
    <p:sldId id="274" r:id="rId24"/>
    <p:sldId id="275" r:id="rId25"/>
    <p:sldId id="276" r:id="rId26"/>
    <p:sldId id="277" r:id="rId27"/>
    <p:sldId id="306" r:id="rId28"/>
    <p:sldId id="307" r:id="rId29"/>
    <p:sldId id="308" r:id="rId30"/>
    <p:sldId id="310" r:id="rId31"/>
    <p:sldId id="309" r:id="rId32"/>
    <p:sldId id="311" r:id="rId33"/>
    <p:sldId id="279" r:id="rId34"/>
    <p:sldId id="282" r:id="rId35"/>
    <p:sldId id="281" r:id="rId36"/>
    <p:sldId id="285" r:id="rId37"/>
    <p:sldId id="286" r:id="rId38"/>
    <p:sldId id="287" r:id="rId39"/>
    <p:sldId id="283" r:id="rId40"/>
    <p:sldId id="288" r:id="rId41"/>
    <p:sldId id="289" r:id="rId42"/>
    <p:sldId id="291" r:id="rId43"/>
    <p:sldId id="292" r:id="rId44"/>
    <p:sldId id="294" r:id="rId45"/>
    <p:sldId id="315" r:id="rId46"/>
    <p:sldId id="296" r:id="rId47"/>
    <p:sldId id="295" r:id="rId48"/>
    <p:sldId id="297" r:id="rId49"/>
    <p:sldId id="298" r:id="rId50"/>
    <p:sldId id="299" r:id="rId51"/>
    <p:sldId id="293" r:id="rId52"/>
    <p:sldId id="30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EBF1E9"/>
    <a:srgbClr val="53D2FF"/>
    <a:srgbClr val="E6F2DE"/>
    <a:srgbClr val="F2F8EE"/>
    <a:srgbClr val="FC9914"/>
    <a:srgbClr val="FF9B09"/>
    <a:srgbClr val="841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84000" autoAdjust="0"/>
  </p:normalViewPr>
  <p:slideViewPr>
    <p:cSldViewPr snapToGrid="0">
      <p:cViewPr varScale="1">
        <p:scale>
          <a:sx n="63" d="100"/>
          <a:sy n="63" d="100"/>
        </p:scale>
        <p:origin x="-10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dirty="0">
            <a:solidFill>
              <a:schemeClr val="bg1"/>
            </a:solidFill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FC396770-AA99-4F2F-9BF0-C86441BA84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 custLinFactNeighborX="189" custLinFactNeighborY="3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Problem</a:t>
          </a:r>
          <a:endParaRPr lang="en-US" sz="28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Solution</a:t>
          </a:r>
          <a:endParaRPr lang="en-US" sz="2800" b="1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Idea</a:t>
          </a:r>
          <a:endParaRPr lang="en-US" sz="28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 custLinFactNeighborX="243" custLinFactNeighborY="-211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 custLinFactY="-31066" custLinFactNeighborX="3641" custLinFactNeighborY="-100000"/>
      <dgm:spPr/>
    </dgm:pt>
    <dgm:pt modelId="{118E412B-17D4-471E-B2E7-F8DEC297D52B}" type="pres">
      <dgm:prSet presAssocID="{0E126377-C8F3-493F-8B78-F682696D26D5}" presName="parallelogram2" presStyleLbl="alignNode1" presStyleIdx="1" presStyleCnt="21" custLinFactY="-31066" custLinFactNeighborX="3641" custLinFactNeighborY="-100000"/>
      <dgm:spPr/>
    </dgm:pt>
    <dgm:pt modelId="{AF2EB249-FBF6-4DD3-82E4-2ABACBCAE9BE}" type="pres">
      <dgm:prSet presAssocID="{0E126377-C8F3-493F-8B78-F682696D26D5}" presName="parallelogram3" presStyleLbl="alignNode1" presStyleIdx="2" presStyleCnt="21" custLinFactY="-31066" custLinFactNeighborX="3641" custLinFactNeighborY="-100000"/>
      <dgm:spPr/>
    </dgm:pt>
    <dgm:pt modelId="{3DBAE2A8-A6DA-4488-9E4F-B4B9FBB4516C}" type="pres">
      <dgm:prSet presAssocID="{0E126377-C8F3-493F-8B78-F682696D26D5}" presName="parallelogram4" presStyleLbl="alignNode1" presStyleIdx="3" presStyleCnt="21" custLinFactY="-31066" custLinFactNeighborX="3641" custLinFactNeighborY="-100000"/>
      <dgm:spPr/>
    </dgm:pt>
    <dgm:pt modelId="{CF90B830-8924-4D3A-A3DA-0018A457771A}" type="pres">
      <dgm:prSet presAssocID="{0E126377-C8F3-493F-8B78-F682696D26D5}" presName="parallelogram5" presStyleLbl="alignNode1" presStyleIdx="4" presStyleCnt="21" custLinFactY="-31066" custLinFactNeighborX="3641" custLinFactNeighborY="-100000"/>
      <dgm:spPr/>
    </dgm:pt>
    <dgm:pt modelId="{F631B76E-82FC-4207-96C7-A5E9885E951E}" type="pres">
      <dgm:prSet presAssocID="{0E126377-C8F3-493F-8B78-F682696D26D5}" presName="parallelogram6" presStyleLbl="alignNode1" presStyleIdx="5" presStyleCnt="21" custLinFactY="-31066" custLinFactNeighborX="3641" custLinFactNeighborY="-100000"/>
      <dgm:spPr/>
    </dgm:pt>
    <dgm:pt modelId="{6F368D87-09B0-4734-8537-D540C7B8A7E3}" type="pres">
      <dgm:prSet presAssocID="{0E126377-C8F3-493F-8B78-F682696D26D5}" presName="parallelogram7" presStyleLbl="alignNode1" presStyleIdx="6" presStyleCnt="21" custLinFactY="-31066" custLinFactNeighborX="3641" custLinFactNeighborY="-100000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 custLinFactNeighborX="485" custLinFactNeighborY="15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 custLinFactNeighborX="971" custLinFactNeighborY="6301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 custLinFactY="100000" custLinFactNeighborX="1820" custLinFactNeighborY="105970"/>
      <dgm:spPr/>
    </dgm:pt>
    <dgm:pt modelId="{78DD8001-D968-4AFE-8D51-7FBDAB08F219}" type="pres">
      <dgm:prSet presAssocID="{E9D3E571-1BE7-4A2F-AE08-6CCCEBDECD37}" presName="parallelogram2" presStyleLbl="alignNode1" presStyleIdx="15" presStyleCnt="21" custLinFactY="100000" custLinFactNeighborX="1820" custLinFactNeighborY="105970"/>
      <dgm:spPr/>
    </dgm:pt>
    <dgm:pt modelId="{A329E7F8-8982-47AE-B00A-1D888A58101F}" type="pres">
      <dgm:prSet presAssocID="{E9D3E571-1BE7-4A2F-AE08-6CCCEBDECD37}" presName="parallelogram3" presStyleLbl="alignNode1" presStyleIdx="16" presStyleCnt="21" custLinFactY="100000" custLinFactNeighborX="1820" custLinFactNeighborY="105970"/>
      <dgm:spPr/>
    </dgm:pt>
    <dgm:pt modelId="{326D3222-93C2-4807-A2A7-DF4D692C0C07}" type="pres">
      <dgm:prSet presAssocID="{E9D3E571-1BE7-4A2F-AE08-6CCCEBDECD37}" presName="parallelogram4" presStyleLbl="alignNode1" presStyleIdx="17" presStyleCnt="21" custLinFactY="100000" custLinFactNeighborX="1820" custLinFactNeighborY="105970"/>
      <dgm:spPr/>
    </dgm:pt>
    <dgm:pt modelId="{A31A1993-7248-4E37-A778-B6D9D8984DCA}" type="pres">
      <dgm:prSet presAssocID="{E9D3E571-1BE7-4A2F-AE08-6CCCEBDECD37}" presName="parallelogram5" presStyleLbl="alignNode1" presStyleIdx="18" presStyleCnt="21" custLinFactY="100000" custLinFactNeighborX="1820" custLinFactNeighborY="105970"/>
      <dgm:spPr/>
    </dgm:pt>
    <dgm:pt modelId="{361DA038-CB57-43B5-83DE-6614678C60C9}" type="pres">
      <dgm:prSet presAssocID="{E9D3E571-1BE7-4A2F-AE08-6CCCEBDECD37}" presName="parallelogram6" presStyleLbl="alignNode1" presStyleIdx="19" presStyleCnt="21" custLinFactY="100000" custLinFactNeighborX="1820" custLinFactNeighborY="105970"/>
      <dgm:spPr/>
    </dgm:pt>
    <dgm:pt modelId="{4A70EF20-B693-4928-B0DA-486915D85A52}" type="pres">
      <dgm:prSet presAssocID="{E9D3E571-1BE7-4A2F-AE08-6CCCEBDECD37}" presName="parallelogram7" presStyleLbl="alignNode1" presStyleIdx="20" presStyleCnt="21" custLinFactY="100000" custLinFactNeighborX="1820" custLinFactNeighborY="105970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Model</a:t>
          </a:r>
          <a:endParaRPr lang="en-US" sz="24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Organization Structure</a:t>
          </a:r>
          <a:endParaRPr lang="en-US" sz="2400" b="1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Master Schedule</a:t>
          </a:r>
          <a:endParaRPr lang="en-US" sz="2400" b="1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Life cycle</a:t>
          </a:r>
          <a:endParaRPr lang="en-US" sz="24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FC396770-AA99-4F2F-9BF0-C86441BA84CD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Objectives</a:t>
          </a:r>
          <a:endParaRPr lang="en-US" sz="2400" b="1" dirty="0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 custLinFactNeighborX="332" custLinFactNeighborY="-4310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25A83FBD-C925-4BD9-90A4-56FC39A3CDD4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B46C0D-B899-402A-BF6F-A52681BA44AA}" type="pres">
      <dgm:prSet presAssocID="{7701A333-EE50-416E-94D3-2951C2DCEA9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894CD3C-D49E-4B4B-8EAA-AE26C0FF556B}" type="pres">
      <dgm:prSet presAssocID="{7701A333-EE50-416E-94D3-2951C2DCEA93}" presName="rootComposite1" presStyleCnt="0"/>
      <dgm:spPr/>
      <dgm:t>
        <a:bodyPr/>
        <a:lstStyle/>
        <a:p>
          <a:endParaRPr lang="en-US"/>
        </a:p>
      </dgm:t>
    </dgm:pt>
    <dgm:pt modelId="{B4B4978D-6077-493F-8687-9F2D8AA39208}" type="pres">
      <dgm:prSet presAssocID="{7701A333-EE50-416E-94D3-2951C2DCEA93}" presName="rootText1" presStyleLbl="node0" presStyleIdx="0" presStyleCnt="1" custScaleX="1848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525191-8E57-4752-8372-F5AD30E5D997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51E3961-EC48-4B89-B116-C875601B90BB}" type="pres">
      <dgm:prSet presAssocID="{7701A333-EE50-416E-94D3-2951C2DCEA93}" presName="hierChild2" presStyleCnt="0"/>
      <dgm:spPr/>
      <dgm:t>
        <a:bodyPr/>
        <a:lstStyle/>
        <a:p>
          <a:endParaRPr lang="en-US"/>
        </a:p>
      </dgm:t>
    </dgm:pt>
    <dgm:pt modelId="{B8C3A105-ACA8-498B-9A53-8070A811FC72}" type="pres">
      <dgm:prSet presAssocID="{22564839-E64A-43A5-A27E-5147C846563D}" presName="Name37" presStyleLbl="parChTrans1D2" presStyleIdx="0" presStyleCnt="1"/>
      <dgm:spPr/>
      <dgm:t>
        <a:bodyPr/>
        <a:lstStyle/>
        <a:p>
          <a:endParaRPr lang="en-US"/>
        </a:p>
      </dgm:t>
    </dgm:pt>
    <dgm:pt modelId="{CD3B22C4-3C6B-4EDB-B989-133A1D057362}" type="pres">
      <dgm:prSet presAssocID="{CE80455B-D2F4-4D5D-89B0-C76CBC8E32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7D4736F-7ECE-4547-830F-91BD9E6601C1}" type="pres">
      <dgm:prSet presAssocID="{CE80455B-D2F4-4D5D-89B0-C76CBC8E32B8}" presName="rootComposite" presStyleCnt="0"/>
      <dgm:spPr/>
      <dgm:t>
        <a:bodyPr/>
        <a:lstStyle/>
        <a:p>
          <a:endParaRPr lang="en-US"/>
        </a:p>
      </dgm:t>
    </dgm:pt>
    <dgm:pt modelId="{3909042D-380A-4195-BE35-DED575E71C64}" type="pres">
      <dgm:prSet presAssocID="{CE80455B-D2F4-4D5D-89B0-C76CBC8E32B8}" presName="rootText" presStyleLbl="node2" presStyleIdx="0" presStyleCnt="1" custScaleX="1739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5151FF-6659-4387-B327-622EDB416CED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2C1FD678-C0D9-4940-A547-9BA8E1C777C7}" type="pres">
      <dgm:prSet presAssocID="{CE80455B-D2F4-4D5D-89B0-C76CBC8E32B8}" presName="hierChild4" presStyleCnt="0"/>
      <dgm:spPr/>
      <dgm:t>
        <a:bodyPr/>
        <a:lstStyle/>
        <a:p>
          <a:endParaRPr lang="en-US"/>
        </a:p>
      </dgm:t>
    </dgm:pt>
    <dgm:pt modelId="{FC151E68-8EB8-429F-8916-B9E6C9CF7985}" type="pres">
      <dgm:prSet presAssocID="{501A359C-46B0-4E4E-827B-7A0D459E90EE}" presName="Name37" presStyleLbl="parChTrans1D3" presStyleIdx="0" presStyleCnt="5"/>
      <dgm:spPr/>
      <dgm:t>
        <a:bodyPr/>
        <a:lstStyle/>
        <a:p>
          <a:endParaRPr lang="en-US"/>
        </a:p>
      </dgm:t>
    </dgm:pt>
    <dgm:pt modelId="{87F8918C-C8B7-43F1-888A-76BDDEBCD386}" type="pres">
      <dgm:prSet presAssocID="{AA600D55-DBDC-40D5-A335-AE02711BB0E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3359756-E526-48DC-9F11-D0019FA11CBC}" type="pres">
      <dgm:prSet presAssocID="{AA600D55-DBDC-40D5-A335-AE02711BB0EC}" presName="rootComposite" presStyleCnt="0"/>
      <dgm:spPr/>
      <dgm:t>
        <a:bodyPr/>
        <a:lstStyle/>
        <a:p>
          <a:endParaRPr lang="en-US"/>
        </a:p>
      </dgm:t>
    </dgm:pt>
    <dgm:pt modelId="{8238A591-DEB0-4710-B067-2A5B20FFB414}" type="pres">
      <dgm:prSet presAssocID="{AA600D55-DBDC-40D5-A335-AE02711BB0EC}" presName="rootText" presStyleLbl="node3" presStyleIdx="0" presStyleCnt="5" custScaleX="140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CABCE-935D-45A5-84C4-E53E5AA01C7C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55F50108-B922-413E-9EAC-C322A857F307}" type="pres">
      <dgm:prSet presAssocID="{AA600D55-DBDC-40D5-A335-AE02711BB0EC}" presName="hierChild4" presStyleCnt="0"/>
      <dgm:spPr/>
      <dgm:t>
        <a:bodyPr/>
        <a:lstStyle/>
        <a:p>
          <a:endParaRPr lang="en-US"/>
        </a:p>
      </dgm:t>
    </dgm:pt>
    <dgm:pt modelId="{0E074FEB-8288-4A0A-B815-7C56D5E8EFCD}" type="pres">
      <dgm:prSet presAssocID="{55E859BD-FBE0-43FA-8AE0-798C6E709ADB}" presName="Name37" presStyleLbl="parChTrans1D4" presStyleIdx="0" presStyleCnt="14"/>
      <dgm:spPr/>
      <dgm:t>
        <a:bodyPr/>
        <a:lstStyle/>
        <a:p>
          <a:endParaRPr lang="en-US"/>
        </a:p>
      </dgm:t>
    </dgm:pt>
    <dgm:pt modelId="{48454367-5477-46C0-A0BE-63449B88188E}" type="pres">
      <dgm:prSet presAssocID="{FE38DEE1-B850-41AE-B526-565AE307BF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9E02BA-2F54-4DC7-A436-302C597872F8}" type="pres">
      <dgm:prSet presAssocID="{FE38DEE1-B850-41AE-B526-565AE307BF16}" presName="rootComposite" presStyleCnt="0"/>
      <dgm:spPr/>
      <dgm:t>
        <a:bodyPr/>
        <a:lstStyle/>
        <a:p>
          <a:endParaRPr lang="en-US"/>
        </a:p>
      </dgm:t>
    </dgm:pt>
    <dgm:pt modelId="{A9C8FCF1-2CB4-4CF7-A64E-5F46FBC0B411}" type="pres">
      <dgm:prSet presAssocID="{FE38DEE1-B850-41AE-B526-565AE307BF16}" presName="rootText" presStyleLbl="node4" presStyleIdx="0" presStyleCnt="14" custLinFactY="100000" custLinFactNeighborX="0" custLinFactNeighborY="1581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ED780-01CB-4FC2-B0DE-CFC446DC6558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8CC22E37-BBCF-458D-B1E2-0F0DBF84F70C}" type="pres">
      <dgm:prSet presAssocID="{FE38DEE1-B850-41AE-B526-565AE307BF16}" presName="hierChild4" presStyleCnt="0"/>
      <dgm:spPr/>
      <dgm:t>
        <a:bodyPr/>
        <a:lstStyle/>
        <a:p>
          <a:endParaRPr lang="en-US"/>
        </a:p>
      </dgm:t>
    </dgm:pt>
    <dgm:pt modelId="{433C6623-C239-471D-B12A-4431BC2BC682}" type="pres">
      <dgm:prSet presAssocID="{FE38DEE1-B850-41AE-B526-565AE307BF16}" presName="hierChild5" presStyleCnt="0"/>
      <dgm:spPr/>
      <dgm:t>
        <a:bodyPr/>
        <a:lstStyle/>
        <a:p>
          <a:endParaRPr lang="en-US"/>
        </a:p>
      </dgm:t>
    </dgm:pt>
    <dgm:pt modelId="{B4E13B35-2F43-44F2-BB90-8FD62ECD0BBF}" type="pres">
      <dgm:prSet presAssocID="{6DB68874-725C-4C80-B4C6-1327B7F1BDBE}" presName="Name37" presStyleLbl="parChTrans1D4" presStyleIdx="1" presStyleCnt="14"/>
      <dgm:spPr/>
      <dgm:t>
        <a:bodyPr/>
        <a:lstStyle/>
        <a:p>
          <a:endParaRPr lang="en-US"/>
        </a:p>
      </dgm:t>
    </dgm:pt>
    <dgm:pt modelId="{C1C13D6D-2FBD-4F2B-A605-DDA369366EA2}" type="pres">
      <dgm:prSet presAssocID="{E28F2014-461D-4D9F-BBC6-4C7F4B7C10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20B53CB-557B-474F-9AE6-F34312B8AC76}" type="pres">
      <dgm:prSet presAssocID="{E28F2014-461D-4D9F-BBC6-4C7F4B7C10DE}" presName="rootComposite" presStyleCnt="0"/>
      <dgm:spPr/>
      <dgm:t>
        <a:bodyPr/>
        <a:lstStyle/>
        <a:p>
          <a:endParaRPr lang="en-US"/>
        </a:p>
      </dgm:t>
    </dgm:pt>
    <dgm:pt modelId="{F4D81048-AFDC-42BF-A3BF-0F4E0E0698F6}" type="pres">
      <dgm:prSet presAssocID="{E28F2014-461D-4D9F-BBC6-4C7F4B7C10DE}" presName="rootText" presStyleLbl="node4" presStyleIdx="1" presStyleCnt="14" custLinFactNeighborX="1405" custLinFactNeighborY="-168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B2FA9-CA2D-43BD-8939-4A073DA96117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E9F0A666-FF89-4A79-982C-B83D40D39B9C}" type="pres">
      <dgm:prSet presAssocID="{E28F2014-461D-4D9F-BBC6-4C7F4B7C10DE}" presName="hierChild4" presStyleCnt="0"/>
      <dgm:spPr/>
      <dgm:t>
        <a:bodyPr/>
        <a:lstStyle/>
        <a:p>
          <a:endParaRPr lang="en-US"/>
        </a:p>
      </dgm:t>
    </dgm:pt>
    <dgm:pt modelId="{E126925F-EF2A-4B13-80CA-154C473E7B7A}" type="pres">
      <dgm:prSet presAssocID="{E28F2014-461D-4D9F-BBC6-4C7F4B7C10DE}" presName="hierChild5" presStyleCnt="0"/>
      <dgm:spPr/>
      <dgm:t>
        <a:bodyPr/>
        <a:lstStyle/>
        <a:p>
          <a:endParaRPr lang="en-US"/>
        </a:p>
      </dgm:t>
    </dgm:pt>
    <dgm:pt modelId="{61E45441-CAFD-4D20-834C-7C60432DEACA}" type="pres">
      <dgm:prSet presAssocID="{87E1FE72-107E-4DD6-AB76-B2DF476AB5E2}" presName="Name37" presStyleLbl="parChTrans1D4" presStyleIdx="2" presStyleCnt="14"/>
      <dgm:spPr/>
      <dgm:t>
        <a:bodyPr/>
        <a:lstStyle/>
        <a:p>
          <a:endParaRPr lang="en-US"/>
        </a:p>
      </dgm:t>
    </dgm:pt>
    <dgm:pt modelId="{9E9302F9-D916-455A-8654-DADE9F04DAA4}" type="pres">
      <dgm:prSet presAssocID="{93D87169-3037-4AC6-A63C-0D21083BE1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144A0FD-11C0-440E-92F4-D6DA727C037E}" type="pres">
      <dgm:prSet presAssocID="{93D87169-3037-4AC6-A63C-0D21083BE17A}" presName="rootComposite" presStyleCnt="0"/>
      <dgm:spPr/>
      <dgm:t>
        <a:bodyPr/>
        <a:lstStyle/>
        <a:p>
          <a:endParaRPr lang="en-US"/>
        </a:p>
      </dgm:t>
    </dgm:pt>
    <dgm:pt modelId="{30902C46-249B-4231-9D1E-D733ACDF4676}" type="pres">
      <dgm:prSet presAssocID="{93D87169-3037-4AC6-A63C-0D21083BE17A}" presName="rootText" presStyleLbl="node4" presStyleIdx="2" presStyleCnt="14" custLinFactY="-100000" custLinFactNeighborX="0" custLinFactNeighborY="-1914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958D9-3EA7-4B0F-8F1A-86AE031186A4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FA88FCC6-7462-4635-A280-66C8E99BDF74}" type="pres">
      <dgm:prSet presAssocID="{93D87169-3037-4AC6-A63C-0D21083BE17A}" presName="hierChild4" presStyleCnt="0"/>
      <dgm:spPr/>
      <dgm:t>
        <a:bodyPr/>
        <a:lstStyle/>
        <a:p>
          <a:endParaRPr lang="en-US"/>
        </a:p>
      </dgm:t>
    </dgm:pt>
    <dgm:pt modelId="{802EA561-2CB6-46B0-B749-F05905E778DC}" type="pres">
      <dgm:prSet presAssocID="{93D87169-3037-4AC6-A63C-0D21083BE17A}" presName="hierChild5" presStyleCnt="0"/>
      <dgm:spPr/>
      <dgm:t>
        <a:bodyPr/>
        <a:lstStyle/>
        <a:p>
          <a:endParaRPr lang="en-US"/>
        </a:p>
      </dgm:t>
    </dgm:pt>
    <dgm:pt modelId="{23E317DE-3B98-4FB9-B244-939F061A7A61}" type="pres">
      <dgm:prSet presAssocID="{AF235B05-1051-4B3C-B9DF-3ABA62ED24A6}" presName="Name37" presStyleLbl="parChTrans1D4" presStyleIdx="3" presStyleCnt="14"/>
      <dgm:spPr/>
      <dgm:t>
        <a:bodyPr/>
        <a:lstStyle/>
        <a:p>
          <a:endParaRPr lang="en-US"/>
        </a:p>
      </dgm:t>
    </dgm:pt>
    <dgm:pt modelId="{F09DBBC4-3D0B-4C05-9E91-C4B5C4FE2093}" type="pres">
      <dgm:prSet presAssocID="{A28CDECC-3C17-4E92-8F90-15FD29F8564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11F4BA-3BAC-46F0-BF0E-09645302D587}" type="pres">
      <dgm:prSet presAssocID="{A28CDECC-3C17-4E92-8F90-15FD29F85649}" presName="rootComposite" presStyleCnt="0"/>
      <dgm:spPr/>
      <dgm:t>
        <a:bodyPr/>
        <a:lstStyle/>
        <a:p>
          <a:endParaRPr lang="en-US"/>
        </a:p>
      </dgm:t>
    </dgm:pt>
    <dgm:pt modelId="{68C0A434-7874-4EA3-9D2C-5F30AD13550F}" type="pres">
      <dgm:prSet presAssocID="{A28CDECC-3C17-4E92-8F90-15FD29F85649}" presName="rootText" presStyleLbl="node4" presStyleIdx="3" presStyleCnt="14" custLinFactNeighborX="-1405" custLinFactNeighborY="-47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23E9DA-11DE-4EE0-975A-BE002753C3B6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BC137E63-DA96-4535-BAFB-A65A86CCC52C}" type="pres">
      <dgm:prSet presAssocID="{A28CDECC-3C17-4E92-8F90-15FD29F85649}" presName="hierChild4" presStyleCnt="0"/>
      <dgm:spPr/>
      <dgm:t>
        <a:bodyPr/>
        <a:lstStyle/>
        <a:p>
          <a:endParaRPr lang="en-US"/>
        </a:p>
      </dgm:t>
    </dgm:pt>
    <dgm:pt modelId="{09397298-289A-46AE-A210-AFD4F93BE680}" type="pres">
      <dgm:prSet presAssocID="{A28CDECC-3C17-4E92-8F90-15FD29F85649}" presName="hierChild5" presStyleCnt="0"/>
      <dgm:spPr/>
      <dgm:t>
        <a:bodyPr/>
        <a:lstStyle/>
        <a:p>
          <a:endParaRPr lang="en-US"/>
        </a:p>
      </dgm:t>
    </dgm:pt>
    <dgm:pt modelId="{64500521-04DE-4848-894F-892419578CC9}" type="pres">
      <dgm:prSet presAssocID="{AA600D55-DBDC-40D5-A335-AE02711BB0EC}" presName="hierChild5" presStyleCnt="0"/>
      <dgm:spPr/>
      <dgm:t>
        <a:bodyPr/>
        <a:lstStyle/>
        <a:p>
          <a:endParaRPr lang="en-US"/>
        </a:p>
      </dgm:t>
    </dgm:pt>
    <dgm:pt modelId="{734F5A3B-8C36-43E8-B38C-96D3BF6575C5}" type="pres">
      <dgm:prSet presAssocID="{C50B83CE-A458-4C75-BD27-87391D7E17FA}" presName="Name37" presStyleLbl="parChTrans1D3" presStyleIdx="1" presStyleCnt="5"/>
      <dgm:spPr/>
      <dgm:t>
        <a:bodyPr/>
        <a:lstStyle/>
        <a:p>
          <a:endParaRPr lang="en-US"/>
        </a:p>
      </dgm:t>
    </dgm:pt>
    <dgm:pt modelId="{F5DCBBA7-667E-497D-8643-091ADC52D59E}" type="pres">
      <dgm:prSet presAssocID="{596DCBD5-0CC1-4D62-98F8-FA14B5EBAB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C978C87-531E-4DA4-BC69-B9D23B985F15}" type="pres">
      <dgm:prSet presAssocID="{596DCBD5-0CC1-4D62-98F8-FA14B5EBAB2B}" presName="rootComposite" presStyleCnt="0"/>
      <dgm:spPr/>
      <dgm:t>
        <a:bodyPr/>
        <a:lstStyle/>
        <a:p>
          <a:endParaRPr lang="en-US"/>
        </a:p>
      </dgm:t>
    </dgm:pt>
    <dgm:pt modelId="{8F87E03E-AF6A-4FB9-B508-EE51F3016104}" type="pres">
      <dgm:prSet presAssocID="{596DCBD5-0CC1-4D62-98F8-FA14B5EBAB2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C44566-AAB0-4B02-8356-330E600AF8D3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D65ED9EB-5FDA-4B45-8420-FB2C0A29D9BD}" type="pres">
      <dgm:prSet presAssocID="{596DCBD5-0CC1-4D62-98F8-FA14B5EBAB2B}" presName="hierChild4" presStyleCnt="0"/>
      <dgm:spPr/>
      <dgm:t>
        <a:bodyPr/>
        <a:lstStyle/>
        <a:p>
          <a:endParaRPr lang="en-US"/>
        </a:p>
      </dgm:t>
    </dgm:pt>
    <dgm:pt modelId="{DD9473FC-E750-4940-A968-49426D0DFA08}" type="pres">
      <dgm:prSet presAssocID="{B6C824FC-E157-4EAF-B1D7-2984357D956D}" presName="Name37" presStyleLbl="parChTrans1D4" presStyleIdx="4" presStyleCnt="14"/>
      <dgm:spPr/>
      <dgm:t>
        <a:bodyPr/>
        <a:lstStyle/>
        <a:p>
          <a:endParaRPr lang="en-US"/>
        </a:p>
      </dgm:t>
    </dgm:pt>
    <dgm:pt modelId="{4ECA04DE-3C46-4A8C-9324-687B45631AC5}" type="pres">
      <dgm:prSet presAssocID="{215FCD85-4C2B-4B7B-BE51-CE6A159A48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737548-21DE-4E05-B5CA-7CAF0D95D488}" type="pres">
      <dgm:prSet presAssocID="{215FCD85-4C2B-4B7B-BE51-CE6A159A4884}" presName="rootComposite" presStyleCnt="0"/>
      <dgm:spPr/>
      <dgm:t>
        <a:bodyPr/>
        <a:lstStyle/>
        <a:p>
          <a:endParaRPr lang="en-US"/>
        </a:p>
      </dgm:t>
    </dgm:pt>
    <dgm:pt modelId="{49486512-6BF7-4F6C-9782-4537C9139A39}" type="pres">
      <dgm:prSet presAssocID="{215FCD85-4C2B-4B7B-BE51-CE6A159A4884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22E1-1FEC-4747-8108-30294FC8002A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9EE22C3C-A0BA-42F6-A2D5-9E20B6428B08}" type="pres">
      <dgm:prSet presAssocID="{215FCD85-4C2B-4B7B-BE51-CE6A159A4884}" presName="hierChild4" presStyleCnt="0"/>
      <dgm:spPr/>
      <dgm:t>
        <a:bodyPr/>
        <a:lstStyle/>
        <a:p>
          <a:endParaRPr lang="en-US"/>
        </a:p>
      </dgm:t>
    </dgm:pt>
    <dgm:pt modelId="{7EE39203-7F0A-4D3F-88A5-0858392EF860}" type="pres">
      <dgm:prSet presAssocID="{215FCD85-4C2B-4B7B-BE51-CE6A159A4884}" presName="hierChild5" presStyleCnt="0"/>
      <dgm:spPr/>
      <dgm:t>
        <a:bodyPr/>
        <a:lstStyle/>
        <a:p>
          <a:endParaRPr lang="en-US"/>
        </a:p>
      </dgm:t>
    </dgm:pt>
    <dgm:pt modelId="{490B0AAD-3E33-472F-BC0F-746F31998173}" type="pres">
      <dgm:prSet presAssocID="{065FCBF8-C222-47E0-AEBC-425C2E2B8349}" presName="Name37" presStyleLbl="parChTrans1D4" presStyleIdx="5" presStyleCnt="14"/>
      <dgm:spPr/>
      <dgm:t>
        <a:bodyPr/>
        <a:lstStyle/>
        <a:p>
          <a:endParaRPr lang="en-US"/>
        </a:p>
      </dgm:t>
    </dgm:pt>
    <dgm:pt modelId="{D19014A8-B84E-4550-AB6D-0E489C858CFC}" type="pres">
      <dgm:prSet presAssocID="{F1D1826A-351C-4F5B-8B20-0A6C270882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A75A1C-7089-4A3F-A628-CA9F7206BD02}" type="pres">
      <dgm:prSet presAssocID="{F1D1826A-351C-4F5B-8B20-0A6C2708822E}" presName="rootComposite" presStyleCnt="0"/>
      <dgm:spPr/>
      <dgm:t>
        <a:bodyPr/>
        <a:lstStyle/>
        <a:p>
          <a:endParaRPr lang="en-US"/>
        </a:p>
      </dgm:t>
    </dgm:pt>
    <dgm:pt modelId="{07C99813-26E5-40E4-BB70-B77554671B86}" type="pres">
      <dgm:prSet presAssocID="{F1D1826A-351C-4F5B-8B20-0A6C2708822E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1518D9-D077-4BF7-8299-60FE4713E96D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67729309-88FC-44CB-B5F6-585BBAB95CA1}" type="pres">
      <dgm:prSet presAssocID="{F1D1826A-351C-4F5B-8B20-0A6C2708822E}" presName="hierChild4" presStyleCnt="0"/>
      <dgm:spPr/>
      <dgm:t>
        <a:bodyPr/>
        <a:lstStyle/>
        <a:p>
          <a:endParaRPr lang="en-US"/>
        </a:p>
      </dgm:t>
    </dgm:pt>
    <dgm:pt modelId="{5046DF50-70A9-4BE3-9328-1DDEA8A7CF9B}" type="pres">
      <dgm:prSet presAssocID="{F1D1826A-351C-4F5B-8B20-0A6C2708822E}" presName="hierChild5" presStyleCnt="0"/>
      <dgm:spPr/>
      <dgm:t>
        <a:bodyPr/>
        <a:lstStyle/>
        <a:p>
          <a:endParaRPr lang="en-US"/>
        </a:p>
      </dgm:t>
    </dgm:pt>
    <dgm:pt modelId="{2B22145D-C474-4D17-B3F4-A8D84D182FBC}" type="pres">
      <dgm:prSet presAssocID="{596DCBD5-0CC1-4D62-98F8-FA14B5EBAB2B}" presName="hierChild5" presStyleCnt="0"/>
      <dgm:spPr/>
      <dgm:t>
        <a:bodyPr/>
        <a:lstStyle/>
        <a:p>
          <a:endParaRPr lang="en-US"/>
        </a:p>
      </dgm:t>
    </dgm:pt>
    <dgm:pt modelId="{7C918D16-BFFE-4A9E-B5B2-F057AA7FEF51}" type="pres">
      <dgm:prSet presAssocID="{1DD3D94F-36D7-4BE1-81AB-BD469AD17046}" presName="Name37" presStyleLbl="parChTrans1D3" presStyleIdx="2" presStyleCnt="5"/>
      <dgm:spPr/>
      <dgm:t>
        <a:bodyPr/>
        <a:lstStyle/>
        <a:p>
          <a:endParaRPr lang="en-US"/>
        </a:p>
      </dgm:t>
    </dgm:pt>
    <dgm:pt modelId="{579108D7-199B-4839-A4F0-22AD32B47244}" type="pres">
      <dgm:prSet presAssocID="{D3D80166-D9B0-4A70-BE88-92617FC7CBC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81C8736-E5F3-4FF2-AEDF-33CAED3C0CA0}" type="pres">
      <dgm:prSet presAssocID="{D3D80166-D9B0-4A70-BE88-92617FC7CBC2}" presName="rootComposite" presStyleCnt="0"/>
      <dgm:spPr/>
      <dgm:t>
        <a:bodyPr/>
        <a:lstStyle/>
        <a:p>
          <a:endParaRPr lang="en-US"/>
        </a:p>
      </dgm:t>
    </dgm:pt>
    <dgm:pt modelId="{0C020D86-1708-47F6-864B-F00EA8ECE1B4}" type="pres">
      <dgm:prSet presAssocID="{D3D80166-D9B0-4A70-BE88-92617FC7CBC2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E62ED1-43A8-4A8B-80C9-226F89CBED30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F180E1D6-CF23-4CA6-969B-3E8A6CCF46B2}" type="pres">
      <dgm:prSet presAssocID="{D3D80166-D9B0-4A70-BE88-92617FC7CBC2}" presName="hierChild4" presStyleCnt="0"/>
      <dgm:spPr/>
      <dgm:t>
        <a:bodyPr/>
        <a:lstStyle/>
        <a:p>
          <a:endParaRPr lang="en-US"/>
        </a:p>
      </dgm:t>
    </dgm:pt>
    <dgm:pt modelId="{B21FD491-4202-41A8-8FDA-84983F842362}" type="pres">
      <dgm:prSet presAssocID="{2362D349-01D5-453A-8654-20A9E76DA85C}" presName="Name37" presStyleLbl="parChTrans1D4" presStyleIdx="6" presStyleCnt="14"/>
      <dgm:spPr/>
      <dgm:t>
        <a:bodyPr/>
        <a:lstStyle/>
        <a:p>
          <a:endParaRPr lang="en-US"/>
        </a:p>
      </dgm:t>
    </dgm:pt>
    <dgm:pt modelId="{0B5E605E-FDFF-4E3F-AC63-5B3AD2D68887}" type="pres">
      <dgm:prSet presAssocID="{183C3AB7-E7E8-45EB-9CE0-A9D88DB1C6D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4D65C52-CAAA-4229-9C5F-C2B280F32F9B}" type="pres">
      <dgm:prSet presAssocID="{183C3AB7-E7E8-45EB-9CE0-A9D88DB1C6DB}" presName="rootComposite" presStyleCnt="0"/>
      <dgm:spPr/>
      <dgm:t>
        <a:bodyPr/>
        <a:lstStyle/>
        <a:p>
          <a:endParaRPr lang="en-US"/>
        </a:p>
      </dgm:t>
    </dgm:pt>
    <dgm:pt modelId="{B2B3AB68-4ADC-4E33-85EF-C9B47D2124E5}" type="pres">
      <dgm:prSet presAssocID="{183C3AB7-E7E8-45EB-9CE0-A9D88DB1C6DB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627B5E-3BD3-44DF-9244-A4BB47B6FC78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60763964-A72E-45F4-AEAC-8574119F1578}" type="pres">
      <dgm:prSet presAssocID="{183C3AB7-E7E8-45EB-9CE0-A9D88DB1C6DB}" presName="hierChild4" presStyleCnt="0"/>
      <dgm:spPr/>
      <dgm:t>
        <a:bodyPr/>
        <a:lstStyle/>
        <a:p>
          <a:endParaRPr lang="en-US"/>
        </a:p>
      </dgm:t>
    </dgm:pt>
    <dgm:pt modelId="{CBE2E386-2CE7-442A-9F68-CFAA9A45BB36}" type="pres">
      <dgm:prSet presAssocID="{183C3AB7-E7E8-45EB-9CE0-A9D88DB1C6DB}" presName="hierChild5" presStyleCnt="0"/>
      <dgm:spPr/>
      <dgm:t>
        <a:bodyPr/>
        <a:lstStyle/>
        <a:p>
          <a:endParaRPr lang="en-US"/>
        </a:p>
      </dgm:t>
    </dgm:pt>
    <dgm:pt modelId="{D2555695-7B9F-4648-8CF2-085CA247F977}" type="pres">
      <dgm:prSet presAssocID="{6B4211B5-BB1E-406B-ACE9-EC635D62C46F}" presName="Name37" presStyleLbl="parChTrans1D4" presStyleIdx="7" presStyleCnt="14"/>
      <dgm:spPr/>
      <dgm:t>
        <a:bodyPr/>
        <a:lstStyle/>
        <a:p>
          <a:endParaRPr lang="en-US"/>
        </a:p>
      </dgm:t>
    </dgm:pt>
    <dgm:pt modelId="{FDB98E49-8BEA-4250-BFA6-6A35B80C99C0}" type="pres">
      <dgm:prSet presAssocID="{566067C2-C04A-4D69-A8DD-A04EBC9080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822744-10A9-4CD5-A17C-53B4E9577AB2}" type="pres">
      <dgm:prSet presAssocID="{566067C2-C04A-4D69-A8DD-A04EBC9080CA}" presName="rootComposite" presStyleCnt="0"/>
      <dgm:spPr/>
      <dgm:t>
        <a:bodyPr/>
        <a:lstStyle/>
        <a:p>
          <a:endParaRPr lang="en-US"/>
        </a:p>
      </dgm:t>
    </dgm:pt>
    <dgm:pt modelId="{E26C1420-4DDC-4280-9921-47E5CE55B293}" type="pres">
      <dgm:prSet presAssocID="{566067C2-C04A-4D69-A8DD-A04EBC9080CA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B9CFAB-AE29-4E58-9601-7555CDBB6968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5CC9E8D-5441-43C2-8399-8B16890A5023}" type="pres">
      <dgm:prSet presAssocID="{566067C2-C04A-4D69-A8DD-A04EBC9080CA}" presName="hierChild4" presStyleCnt="0"/>
      <dgm:spPr/>
      <dgm:t>
        <a:bodyPr/>
        <a:lstStyle/>
        <a:p>
          <a:endParaRPr lang="en-US"/>
        </a:p>
      </dgm:t>
    </dgm:pt>
    <dgm:pt modelId="{6A56C44E-9E97-4B06-9CC1-5330D0BA0802}" type="pres">
      <dgm:prSet presAssocID="{566067C2-C04A-4D69-A8DD-A04EBC9080CA}" presName="hierChild5" presStyleCnt="0"/>
      <dgm:spPr/>
      <dgm:t>
        <a:bodyPr/>
        <a:lstStyle/>
        <a:p>
          <a:endParaRPr lang="en-US"/>
        </a:p>
      </dgm:t>
    </dgm:pt>
    <dgm:pt modelId="{8D61FFA7-73D1-4A25-9CBC-58A4AC0DAD95}" type="pres">
      <dgm:prSet presAssocID="{0805FF89-AA68-4154-B2B9-D0E995F10A7D}" presName="Name37" presStyleLbl="parChTrans1D4" presStyleIdx="8" presStyleCnt="14"/>
      <dgm:spPr/>
      <dgm:t>
        <a:bodyPr/>
        <a:lstStyle/>
        <a:p>
          <a:endParaRPr lang="en-US"/>
        </a:p>
      </dgm:t>
    </dgm:pt>
    <dgm:pt modelId="{84F52739-D498-4E8D-AFE1-D8A1DA1045D3}" type="pres">
      <dgm:prSet presAssocID="{207FC836-8213-49C0-A9C3-4A9E08734FA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4BC00F7-5334-43E0-95A3-BA4AE50E2CB3}" type="pres">
      <dgm:prSet presAssocID="{207FC836-8213-49C0-A9C3-4A9E08734FAD}" presName="rootComposite" presStyleCnt="0"/>
      <dgm:spPr/>
      <dgm:t>
        <a:bodyPr/>
        <a:lstStyle/>
        <a:p>
          <a:endParaRPr lang="en-US"/>
        </a:p>
      </dgm:t>
    </dgm:pt>
    <dgm:pt modelId="{85381768-E336-437D-95A6-132DA29A9F64}" type="pres">
      <dgm:prSet presAssocID="{207FC836-8213-49C0-A9C3-4A9E08734FAD}" presName="rootText" presStyleLbl="node4" presStyleIdx="8" presStyleCnt="14" custLinFactNeighborX="1404" custLinFactNeighborY="-168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496A21-CD92-4AEA-B2DF-4F44A9629B12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D7BB92E8-7375-4236-A0E2-7E878213B7D2}" type="pres">
      <dgm:prSet presAssocID="{207FC836-8213-49C0-A9C3-4A9E08734FAD}" presName="hierChild4" presStyleCnt="0"/>
      <dgm:spPr/>
      <dgm:t>
        <a:bodyPr/>
        <a:lstStyle/>
        <a:p>
          <a:endParaRPr lang="en-US"/>
        </a:p>
      </dgm:t>
    </dgm:pt>
    <dgm:pt modelId="{1E27209A-9A32-4230-9DC1-7807B4736D04}" type="pres">
      <dgm:prSet presAssocID="{207FC836-8213-49C0-A9C3-4A9E08734FAD}" presName="hierChild5" presStyleCnt="0"/>
      <dgm:spPr/>
      <dgm:t>
        <a:bodyPr/>
        <a:lstStyle/>
        <a:p>
          <a:endParaRPr lang="en-US"/>
        </a:p>
      </dgm:t>
    </dgm:pt>
    <dgm:pt modelId="{5E9FBAD1-B427-489E-B89C-86A2DD465354}" type="pres">
      <dgm:prSet presAssocID="{C908DD53-42FB-4BD3-A9D4-CF8FDEEF4D4F}" presName="Name37" presStyleLbl="parChTrans1D4" presStyleIdx="9" presStyleCnt="14"/>
      <dgm:spPr/>
      <dgm:t>
        <a:bodyPr/>
        <a:lstStyle/>
        <a:p>
          <a:endParaRPr lang="en-US"/>
        </a:p>
      </dgm:t>
    </dgm:pt>
    <dgm:pt modelId="{8F9B0C92-B049-4E99-AA6A-B67B923AB379}" type="pres">
      <dgm:prSet presAssocID="{02AE4E06-5CC5-4DBA-AA63-6A4412B11BE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EF7BB8-3A31-43CC-8FDF-D4CB6F0402D1}" type="pres">
      <dgm:prSet presAssocID="{02AE4E06-5CC5-4DBA-AA63-6A4412B11BE0}" presName="rootComposite" presStyleCnt="0"/>
      <dgm:spPr/>
      <dgm:t>
        <a:bodyPr/>
        <a:lstStyle/>
        <a:p>
          <a:endParaRPr lang="en-US"/>
        </a:p>
      </dgm:t>
    </dgm:pt>
    <dgm:pt modelId="{2F654FDA-A02A-45CF-8DBF-FEAC4DDCCF0E}" type="pres">
      <dgm:prSet presAssocID="{02AE4E06-5CC5-4DBA-AA63-6A4412B11BE0}" presName="rootText" presStyleLbl="node4" presStyleIdx="9" presStyleCnt="14" custLinFactNeighborY="-393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B883-CBDE-4924-9E5B-2837C31CC2C9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66864C7D-709B-480C-A0F6-0D9A18B3F792}" type="pres">
      <dgm:prSet presAssocID="{02AE4E06-5CC5-4DBA-AA63-6A4412B11BE0}" presName="hierChild4" presStyleCnt="0"/>
      <dgm:spPr/>
      <dgm:t>
        <a:bodyPr/>
        <a:lstStyle/>
        <a:p>
          <a:endParaRPr lang="en-US"/>
        </a:p>
      </dgm:t>
    </dgm:pt>
    <dgm:pt modelId="{0648355A-A609-4BDD-BF52-08A7F8F62751}" type="pres">
      <dgm:prSet presAssocID="{02AE4E06-5CC5-4DBA-AA63-6A4412B11BE0}" presName="hierChild5" presStyleCnt="0"/>
      <dgm:spPr/>
      <dgm:t>
        <a:bodyPr/>
        <a:lstStyle/>
        <a:p>
          <a:endParaRPr lang="en-US"/>
        </a:p>
      </dgm:t>
    </dgm:pt>
    <dgm:pt modelId="{322C588C-82B5-4503-B799-75EC12D5F3EE}" type="pres">
      <dgm:prSet presAssocID="{D3D80166-D9B0-4A70-BE88-92617FC7CBC2}" presName="hierChild5" presStyleCnt="0"/>
      <dgm:spPr/>
      <dgm:t>
        <a:bodyPr/>
        <a:lstStyle/>
        <a:p>
          <a:endParaRPr lang="en-US"/>
        </a:p>
      </dgm:t>
    </dgm:pt>
    <dgm:pt modelId="{9F4ED68E-532D-4153-8C0A-F512AC2A887C}" type="pres">
      <dgm:prSet presAssocID="{DA6CCBE5-E565-4FA7-BA98-7ED08F1CD255}" presName="Name37" presStyleLbl="parChTrans1D3" presStyleIdx="3" presStyleCnt="5"/>
      <dgm:spPr/>
      <dgm:t>
        <a:bodyPr/>
        <a:lstStyle/>
        <a:p>
          <a:endParaRPr lang="en-US"/>
        </a:p>
      </dgm:t>
    </dgm:pt>
    <dgm:pt modelId="{16271D56-BC20-438C-BF1E-A5DD02359895}" type="pres">
      <dgm:prSet presAssocID="{47A8FDBE-B51A-422A-9875-BB71DE14C25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1C21D29-1CE9-4281-B485-B234F1CD8767}" type="pres">
      <dgm:prSet presAssocID="{47A8FDBE-B51A-422A-9875-BB71DE14C259}" presName="rootComposite" presStyleCnt="0"/>
      <dgm:spPr/>
      <dgm:t>
        <a:bodyPr/>
        <a:lstStyle/>
        <a:p>
          <a:endParaRPr lang="en-US"/>
        </a:p>
      </dgm:t>
    </dgm:pt>
    <dgm:pt modelId="{6F39E241-082F-4BC0-8D61-8AC284DAE2B5}" type="pres">
      <dgm:prSet presAssocID="{47A8FDBE-B51A-422A-9875-BB71DE14C25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D16DF-F074-4AAD-A215-B354BF8A03B5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75C936C5-A5E9-4F85-BFDA-30396B5374EF}" type="pres">
      <dgm:prSet presAssocID="{47A8FDBE-B51A-422A-9875-BB71DE14C259}" presName="hierChild4" presStyleCnt="0"/>
      <dgm:spPr/>
      <dgm:t>
        <a:bodyPr/>
        <a:lstStyle/>
        <a:p>
          <a:endParaRPr lang="en-US"/>
        </a:p>
      </dgm:t>
    </dgm:pt>
    <dgm:pt modelId="{B8049C60-715E-486D-9F96-B40CCD5EA5D6}" type="pres">
      <dgm:prSet presAssocID="{D727C569-A514-4AEA-8E36-0F25C9AA9975}" presName="Name37" presStyleLbl="parChTrans1D4" presStyleIdx="10" presStyleCnt="14"/>
      <dgm:spPr/>
      <dgm:t>
        <a:bodyPr/>
        <a:lstStyle/>
        <a:p>
          <a:endParaRPr lang="en-US"/>
        </a:p>
      </dgm:t>
    </dgm:pt>
    <dgm:pt modelId="{32CD5F72-A4B6-4FFF-9EFB-B3989AA816ED}" type="pres">
      <dgm:prSet presAssocID="{478076F4-198E-4862-8B88-6178D07DA7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7D9BFD-3E4E-427F-9100-665B443F38D6}" type="pres">
      <dgm:prSet presAssocID="{478076F4-198E-4862-8B88-6178D07DA7B8}" presName="rootComposite" presStyleCnt="0"/>
      <dgm:spPr/>
      <dgm:t>
        <a:bodyPr/>
        <a:lstStyle/>
        <a:p>
          <a:endParaRPr lang="en-US"/>
        </a:p>
      </dgm:t>
    </dgm:pt>
    <dgm:pt modelId="{552220CD-BD02-4212-977D-8AF9A2B5CB2E}" type="pres">
      <dgm:prSet presAssocID="{478076F4-198E-4862-8B88-6178D07DA7B8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D7D64-806C-48F4-8D87-3F8F0E39C744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DAD83437-7270-470F-B662-2A02DD20C0DB}" type="pres">
      <dgm:prSet presAssocID="{478076F4-198E-4862-8B88-6178D07DA7B8}" presName="hierChild4" presStyleCnt="0"/>
      <dgm:spPr/>
      <dgm:t>
        <a:bodyPr/>
        <a:lstStyle/>
        <a:p>
          <a:endParaRPr lang="en-US"/>
        </a:p>
      </dgm:t>
    </dgm:pt>
    <dgm:pt modelId="{BE3B3603-EDB0-441A-88F2-BC0C95239A37}" type="pres">
      <dgm:prSet presAssocID="{478076F4-198E-4862-8B88-6178D07DA7B8}" presName="hierChild5" presStyleCnt="0"/>
      <dgm:spPr/>
      <dgm:t>
        <a:bodyPr/>
        <a:lstStyle/>
        <a:p>
          <a:endParaRPr lang="en-US"/>
        </a:p>
      </dgm:t>
    </dgm:pt>
    <dgm:pt modelId="{0CAEE3F2-F31C-432A-A1C4-ED774D922CC6}" type="pres">
      <dgm:prSet presAssocID="{1891C5F5-9599-448D-9DF7-9AE39D439251}" presName="Name37" presStyleLbl="parChTrans1D4" presStyleIdx="11" presStyleCnt="14"/>
      <dgm:spPr/>
      <dgm:t>
        <a:bodyPr/>
        <a:lstStyle/>
        <a:p>
          <a:endParaRPr lang="en-US"/>
        </a:p>
      </dgm:t>
    </dgm:pt>
    <dgm:pt modelId="{C362AD81-D9E3-4E50-9FBF-A0B7423DA600}" type="pres">
      <dgm:prSet presAssocID="{2B62AD0B-DFDD-48E3-BF0F-9C8C6449A2E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565F48-1ADB-4F05-AD91-BDB18A1A991B}" type="pres">
      <dgm:prSet presAssocID="{2B62AD0B-DFDD-48E3-BF0F-9C8C6449A2E8}" presName="rootComposite" presStyleCnt="0"/>
      <dgm:spPr/>
      <dgm:t>
        <a:bodyPr/>
        <a:lstStyle/>
        <a:p>
          <a:endParaRPr lang="en-US"/>
        </a:p>
      </dgm:t>
    </dgm:pt>
    <dgm:pt modelId="{D061E90D-229E-4CA5-AFD1-1D3EF26A31AF}" type="pres">
      <dgm:prSet presAssocID="{2B62AD0B-DFDD-48E3-BF0F-9C8C6449A2E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7795C7-8227-456F-8B24-65C32D1A521E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3F172272-ACF6-4431-8A84-5788F2C007E5}" type="pres">
      <dgm:prSet presAssocID="{2B62AD0B-DFDD-48E3-BF0F-9C8C6449A2E8}" presName="hierChild4" presStyleCnt="0"/>
      <dgm:spPr/>
      <dgm:t>
        <a:bodyPr/>
        <a:lstStyle/>
        <a:p>
          <a:endParaRPr lang="en-US"/>
        </a:p>
      </dgm:t>
    </dgm:pt>
    <dgm:pt modelId="{03776A92-8E85-4454-AFD9-24ADFDA4B7AB}" type="pres">
      <dgm:prSet presAssocID="{2B62AD0B-DFDD-48E3-BF0F-9C8C6449A2E8}" presName="hierChild5" presStyleCnt="0"/>
      <dgm:spPr/>
      <dgm:t>
        <a:bodyPr/>
        <a:lstStyle/>
        <a:p>
          <a:endParaRPr lang="en-US"/>
        </a:p>
      </dgm:t>
    </dgm:pt>
    <dgm:pt modelId="{7D52D674-FE75-4DDE-A053-541A2BFE4AE3}" type="pres">
      <dgm:prSet presAssocID="{47A8FDBE-B51A-422A-9875-BB71DE14C259}" presName="hierChild5" presStyleCnt="0"/>
      <dgm:spPr/>
      <dgm:t>
        <a:bodyPr/>
        <a:lstStyle/>
        <a:p>
          <a:endParaRPr lang="en-US"/>
        </a:p>
      </dgm:t>
    </dgm:pt>
    <dgm:pt modelId="{41EC6A93-0F40-4DD4-B0A1-28AF397BFD98}" type="pres">
      <dgm:prSet presAssocID="{F541152B-3F79-4A34-8085-5EB70A87584C}" presName="Name37" presStyleLbl="parChTrans1D3" presStyleIdx="4" presStyleCnt="5"/>
      <dgm:spPr/>
      <dgm:t>
        <a:bodyPr/>
        <a:lstStyle/>
        <a:p>
          <a:endParaRPr lang="en-US"/>
        </a:p>
      </dgm:t>
    </dgm:pt>
    <dgm:pt modelId="{75A853BB-0ED5-4151-8243-63F5BD721036}" type="pres">
      <dgm:prSet presAssocID="{62750613-1315-4439-93DC-52F98875B1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D2D312-0967-4278-A1B9-4A236CA904D5}" type="pres">
      <dgm:prSet presAssocID="{62750613-1315-4439-93DC-52F98875B167}" presName="rootComposite" presStyleCnt="0"/>
      <dgm:spPr/>
      <dgm:t>
        <a:bodyPr/>
        <a:lstStyle/>
        <a:p>
          <a:endParaRPr lang="en-US"/>
        </a:p>
      </dgm:t>
    </dgm:pt>
    <dgm:pt modelId="{E8EFFABF-F847-4251-9ECF-C8144BA3F58F}" type="pres">
      <dgm:prSet presAssocID="{62750613-1315-4439-93DC-52F98875B167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1C3AAC-1AEB-4DC0-BACA-37E26F74438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FB3C5492-C193-4085-97A9-D95F508DB870}" type="pres">
      <dgm:prSet presAssocID="{62750613-1315-4439-93DC-52F98875B167}" presName="hierChild4" presStyleCnt="0"/>
      <dgm:spPr/>
      <dgm:t>
        <a:bodyPr/>
        <a:lstStyle/>
        <a:p>
          <a:endParaRPr lang="en-US"/>
        </a:p>
      </dgm:t>
    </dgm:pt>
    <dgm:pt modelId="{49BF7D3A-CE3A-4310-BFB7-F9DE446AA9C5}" type="pres">
      <dgm:prSet presAssocID="{67B6A49E-B3E4-4AFC-A3F2-6A517C48E1CA}" presName="Name37" presStyleLbl="parChTrans1D4" presStyleIdx="12" presStyleCnt="14"/>
      <dgm:spPr/>
      <dgm:t>
        <a:bodyPr/>
        <a:lstStyle/>
        <a:p>
          <a:endParaRPr lang="en-US"/>
        </a:p>
      </dgm:t>
    </dgm:pt>
    <dgm:pt modelId="{3E764116-F352-4512-9BDB-193A2E56ABDD}" type="pres">
      <dgm:prSet presAssocID="{7CDDD7F5-46B9-4630-818A-09D6881FA35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CCCA3AD-022C-4A20-9776-B7792D6324BA}" type="pres">
      <dgm:prSet presAssocID="{7CDDD7F5-46B9-4630-818A-09D6881FA35D}" presName="rootComposite" presStyleCnt="0"/>
      <dgm:spPr/>
      <dgm:t>
        <a:bodyPr/>
        <a:lstStyle/>
        <a:p>
          <a:endParaRPr lang="en-US"/>
        </a:p>
      </dgm:t>
    </dgm:pt>
    <dgm:pt modelId="{42D09F92-1CAC-4091-9F0C-EB37076EF4CA}" type="pres">
      <dgm:prSet presAssocID="{7CDDD7F5-46B9-4630-818A-09D6881FA35D}" presName="rootText" presStyleLbl="node4" presStyleIdx="12" presStyleCnt="14" custLinFactY="49036" custLinFactNeighborX="-26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C03200-05E1-41CA-86CA-1E6499C5C5A5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EB5C5ADA-ED20-4B49-9010-D453A2163A57}" type="pres">
      <dgm:prSet presAssocID="{7CDDD7F5-46B9-4630-818A-09D6881FA35D}" presName="hierChild4" presStyleCnt="0"/>
      <dgm:spPr/>
      <dgm:t>
        <a:bodyPr/>
        <a:lstStyle/>
        <a:p>
          <a:endParaRPr lang="en-US"/>
        </a:p>
      </dgm:t>
    </dgm:pt>
    <dgm:pt modelId="{2818B2BC-8F3D-413B-BE22-369C9F72510D}" type="pres">
      <dgm:prSet presAssocID="{7CDDD7F5-46B9-4630-818A-09D6881FA35D}" presName="hierChild5" presStyleCnt="0"/>
      <dgm:spPr/>
      <dgm:t>
        <a:bodyPr/>
        <a:lstStyle/>
        <a:p>
          <a:endParaRPr lang="en-US"/>
        </a:p>
      </dgm:t>
    </dgm:pt>
    <dgm:pt modelId="{836731AB-7EF3-4CCE-8AD5-16581B65FD2F}" type="pres">
      <dgm:prSet presAssocID="{9EF66305-4872-4DE7-8C67-BA07A3861F7E}" presName="Name37" presStyleLbl="parChTrans1D4" presStyleIdx="13" presStyleCnt="14"/>
      <dgm:spPr/>
      <dgm:t>
        <a:bodyPr/>
        <a:lstStyle/>
        <a:p>
          <a:endParaRPr lang="en-US"/>
        </a:p>
      </dgm:t>
    </dgm:pt>
    <dgm:pt modelId="{01FD08F0-F74A-4892-8E8B-5019CAA44A45}" type="pres">
      <dgm:prSet presAssocID="{AF43D50E-3514-4964-802E-3EE525D4F60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3F7AA08-DA06-4186-8827-6E9FC00BAE86}" type="pres">
      <dgm:prSet presAssocID="{AF43D50E-3514-4964-802E-3EE525D4F60A}" presName="rootComposite" presStyleCnt="0"/>
      <dgm:spPr/>
      <dgm:t>
        <a:bodyPr/>
        <a:lstStyle/>
        <a:p>
          <a:endParaRPr lang="en-US"/>
        </a:p>
      </dgm:t>
    </dgm:pt>
    <dgm:pt modelId="{31067D45-F2E9-420C-B084-DDCDD20D8D9B}" type="pres">
      <dgm:prSet presAssocID="{AF43D50E-3514-4964-802E-3EE525D4F60A}" presName="rootText" presStyleLbl="node4" presStyleIdx="13" presStyleCnt="14" custLinFactY="-33068" custLinFactNeighborX="-266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EE866-CBF7-4806-9524-5E808023B644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9B4B4604-8102-4480-9626-FE5A98D02E55}" type="pres">
      <dgm:prSet presAssocID="{AF43D50E-3514-4964-802E-3EE525D4F60A}" presName="hierChild4" presStyleCnt="0"/>
      <dgm:spPr/>
      <dgm:t>
        <a:bodyPr/>
        <a:lstStyle/>
        <a:p>
          <a:endParaRPr lang="en-US"/>
        </a:p>
      </dgm:t>
    </dgm:pt>
    <dgm:pt modelId="{9B309268-F13B-44B0-96D0-33B560681001}" type="pres">
      <dgm:prSet presAssocID="{AF43D50E-3514-4964-802E-3EE525D4F60A}" presName="hierChild5" presStyleCnt="0"/>
      <dgm:spPr/>
      <dgm:t>
        <a:bodyPr/>
        <a:lstStyle/>
        <a:p>
          <a:endParaRPr lang="en-US"/>
        </a:p>
      </dgm:t>
    </dgm:pt>
    <dgm:pt modelId="{613DBDC2-29B1-4DAE-8E14-66FB8CE1C251}" type="pres">
      <dgm:prSet presAssocID="{62750613-1315-4439-93DC-52F98875B167}" presName="hierChild5" presStyleCnt="0"/>
      <dgm:spPr/>
      <dgm:t>
        <a:bodyPr/>
        <a:lstStyle/>
        <a:p>
          <a:endParaRPr lang="en-US"/>
        </a:p>
      </dgm:t>
    </dgm:pt>
    <dgm:pt modelId="{BACF5586-C336-45B8-A5D2-87A57539BB1D}" type="pres">
      <dgm:prSet presAssocID="{CE80455B-D2F4-4D5D-89B0-C76CBC8E32B8}" presName="hierChild5" presStyleCnt="0"/>
      <dgm:spPr/>
      <dgm:t>
        <a:bodyPr/>
        <a:lstStyle/>
        <a:p>
          <a:endParaRPr lang="en-US"/>
        </a:p>
      </dgm:t>
    </dgm:pt>
    <dgm:pt modelId="{696F24DE-02BD-4642-8FD7-473B2E2E6B92}" type="pres">
      <dgm:prSet presAssocID="{7701A333-EE50-416E-94D3-2951C2DCEA93}" presName="hierChild3" presStyleCnt="0"/>
      <dgm:spPr/>
      <dgm:t>
        <a:bodyPr/>
        <a:lstStyle/>
        <a:p>
          <a:endParaRPr lang="en-US"/>
        </a:p>
      </dgm:t>
    </dgm:pt>
  </dgm:ptLst>
  <dgm:cxnLst>
    <dgm:cxn modelId="{9AF74CA1-DE4D-4567-A2FF-55D22AB66C1F}" type="presOf" srcId="{CE80455B-D2F4-4D5D-89B0-C76CBC8E32B8}" destId="{4B5151FF-6659-4387-B327-622EDB416CED}" srcOrd="1" destOrd="0" presId="urn:microsoft.com/office/officeart/2005/8/layout/orgChart1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85A92EB1-43DC-4352-8A95-B6A23AD631E8}" type="presOf" srcId="{DA6CCBE5-E565-4FA7-BA98-7ED08F1CD255}" destId="{9F4ED68E-532D-4153-8C0A-F512AC2A887C}" srcOrd="0" destOrd="0" presId="urn:microsoft.com/office/officeart/2005/8/layout/orgChart1"/>
    <dgm:cxn modelId="{FFAC5CA7-C713-4EA5-B0BA-5911E78F781E}" type="presOf" srcId="{AF43D50E-3514-4964-802E-3EE525D4F60A}" destId="{31067D45-F2E9-420C-B084-DDCDD20D8D9B}" srcOrd="0" destOrd="0" presId="urn:microsoft.com/office/officeart/2005/8/layout/orgChart1"/>
    <dgm:cxn modelId="{9D084814-A697-4CF5-AE1E-D05133E98D6C}" type="presOf" srcId="{FE38DEE1-B850-41AE-B526-565AE307BF16}" destId="{448ED780-01CB-4FC2-B0DE-CFC446DC6558}" srcOrd="1" destOrd="0" presId="urn:microsoft.com/office/officeart/2005/8/layout/orgChart1"/>
    <dgm:cxn modelId="{8F99E6B9-3F75-42C7-9C9C-D19EA22F8F29}" type="presOf" srcId="{566067C2-C04A-4D69-A8DD-A04EBC9080CA}" destId="{86B9CFAB-AE29-4E58-9601-7555CDBB6968}" srcOrd="1" destOrd="0" presId="urn:microsoft.com/office/officeart/2005/8/layout/orgChart1"/>
    <dgm:cxn modelId="{88E0DA94-707E-4C2F-911B-FEC77EC3C079}" type="presOf" srcId="{207FC836-8213-49C0-A9C3-4A9E08734FAD}" destId="{D0496A21-CD92-4AEA-B2DF-4F44A9629B12}" srcOrd="1" destOrd="0" presId="urn:microsoft.com/office/officeart/2005/8/layout/orgChart1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346E6804-7B4F-4FEE-B912-8AE3627E4A81}" type="presOf" srcId="{93D87169-3037-4AC6-A63C-0D21083BE17A}" destId="{30902C46-249B-4231-9D1E-D733ACDF4676}" srcOrd="0" destOrd="0" presId="urn:microsoft.com/office/officeart/2005/8/layout/orgChart1"/>
    <dgm:cxn modelId="{2A58E560-3AAE-470E-A013-0E832AA90379}" type="presOf" srcId="{478076F4-198E-4862-8B88-6178D07DA7B8}" destId="{552220CD-BD02-4212-977D-8AF9A2B5CB2E}" srcOrd="0" destOrd="0" presId="urn:microsoft.com/office/officeart/2005/8/layout/orgChart1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576D7BEA-1C59-466A-A9A0-F7376E4BD7B3}" type="presOf" srcId="{F1D1826A-351C-4F5B-8B20-0A6C2708822E}" destId="{B81518D9-D077-4BF7-8299-60FE4713E96D}" srcOrd="1" destOrd="0" presId="urn:microsoft.com/office/officeart/2005/8/layout/orgChart1"/>
    <dgm:cxn modelId="{3D69D69A-98E2-481A-BD67-8C5E19C17CEC}" type="presOf" srcId="{1891C5F5-9599-448D-9DF7-9AE39D439251}" destId="{0CAEE3F2-F31C-432A-A1C4-ED774D922CC6}" srcOrd="0" destOrd="0" presId="urn:microsoft.com/office/officeart/2005/8/layout/orgChart1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29D36758-4913-4E84-8E1D-6890C6FE15B7}" type="presOf" srcId="{2B62AD0B-DFDD-48E3-BF0F-9C8C6449A2E8}" destId="{D061E90D-229E-4CA5-AFD1-1D3EF26A31AF}" srcOrd="0" destOrd="0" presId="urn:microsoft.com/office/officeart/2005/8/layout/orgChart1"/>
    <dgm:cxn modelId="{2A7B1430-F338-4B08-ADCF-DF351825FE0A}" type="presOf" srcId="{E28F2014-461D-4D9F-BBC6-4C7F4B7C10DE}" destId="{F4D81048-AFDC-42BF-A3BF-0F4E0E0698F6}" srcOrd="0" destOrd="0" presId="urn:microsoft.com/office/officeart/2005/8/layout/orgChart1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FCD79952-E015-40C3-80B4-D2A36DA5E8AD}" type="presOf" srcId="{596DCBD5-0CC1-4D62-98F8-FA14B5EBAB2B}" destId="{8F87E03E-AF6A-4FB9-B508-EE51F3016104}" srcOrd="0" destOrd="0" presId="urn:microsoft.com/office/officeart/2005/8/layout/orgChart1"/>
    <dgm:cxn modelId="{1A3FD196-33AC-4442-B0E7-2E81BC0CB7CF}" type="presOf" srcId="{7CDDD7F5-46B9-4630-818A-09D6881FA35D}" destId="{42D09F92-1CAC-4091-9F0C-EB37076EF4CA}" srcOrd="0" destOrd="0" presId="urn:microsoft.com/office/officeart/2005/8/layout/orgChart1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C2A26948-7CA3-41BE-A3C8-5AB9E559FFD0}" type="presOf" srcId="{566067C2-C04A-4D69-A8DD-A04EBC9080CA}" destId="{E26C1420-4DDC-4280-9921-47E5CE55B293}" srcOrd="0" destOrd="0" presId="urn:microsoft.com/office/officeart/2005/8/layout/orgChart1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E080A9B5-23F3-4E5E-8FA4-BF3FC3DD2D12}" type="presOf" srcId="{A28CDECC-3C17-4E92-8F90-15FD29F85649}" destId="{3723E9DA-11DE-4EE0-975A-BE002753C3B6}" srcOrd="1" destOrd="0" presId="urn:microsoft.com/office/officeart/2005/8/layout/orgChart1"/>
    <dgm:cxn modelId="{AD4BB3FD-ACD4-485D-9ECD-AA6632FB81C3}" type="presOf" srcId="{02AE4E06-5CC5-4DBA-AA63-6A4412B11BE0}" destId="{2F654FDA-A02A-45CF-8DBF-FEAC4DDCCF0E}" srcOrd="0" destOrd="0" presId="urn:microsoft.com/office/officeart/2005/8/layout/orgChart1"/>
    <dgm:cxn modelId="{27862BB3-F90F-46AF-950A-DB37478C8601}" type="presOf" srcId="{AF235B05-1051-4B3C-B9DF-3ABA62ED24A6}" destId="{23E317DE-3B98-4FB9-B244-939F061A7A61}" srcOrd="0" destOrd="0" presId="urn:microsoft.com/office/officeart/2005/8/layout/orgChart1"/>
    <dgm:cxn modelId="{FEC7B4B7-FAAE-400E-B5F5-E5C542876215}" type="presOf" srcId="{AA600D55-DBDC-40D5-A335-AE02711BB0EC}" destId="{8238A591-DEB0-4710-B067-2A5B20FFB414}" srcOrd="0" destOrd="0" presId="urn:microsoft.com/office/officeart/2005/8/layout/orgChart1"/>
    <dgm:cxn modelId="{33FAB131-43EA-496E-86B7-ECA5B631295F}" type="presOf" srcId="{D727C569-A514-4AEA-8E36-0F25C9AA9975}" destId="{B8049C60-715E-486D-9F96-B40CCD5EA5D6}" srcOrd="0" destOrd="0" presId="urn:microsoft.com/office/officeart/2005/8/layout/orgChart1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87694C57-467B-4297-B959-F6150D7B436C}" type="presOf" srcId="{CFDB5584-3468-4546-8158-B1C9F1E006E1}" destId="{25A83FBD-C925-4BD9-90A4-56FC39A3CDD4}" srcOrd="0" destOrd="0" presId="urn:microsoft.com/office/officeart/2005/8/layout/orgChart1"/>
    <dgm:cxn modelId="{1D7682F5-15E1-4D4A-BBB0-323E3458B0AB}" type="presOf" srcId="{6B4211B5-BB1E-406B-ACE9-EC635D62C46F}" destId="{D2555695-7B9F-4648-8CF2-085CA247F977}" srcOrd="0" destOrd="0" presId="urn:microsoft.com/office/officeart/2005/8/layout/orgChart1"/>
    <dgm:cxn modelId="{C4DD7837-06B8-48B8-BEC5-3C3576180214}" type="presOf" srcId="{CE80455B-D2F4-4D5D-89B0-C76CBC8E32B8}" destId="{3909042D-380A-4195-BE35-DED575E71C64}" srcOrd="0" destOrd="0" presId="urn:microsoft.com/office/officeart/2005/8/layout/orgChart1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67D329C1-0945-4022-B052-0FE64866A7CF}" type="presOf" srcId="{1DD3D94F-36D7-4BE1-81AB-BD469AD17046}" destId="{7C918D16-BFFE-4A9E-B5B2-F057AA7FEF51}" srcOrd="0" destOrd="0" presId="urn:microsoft.com/office/officeart/2005/8/layout/orgChart1"/>
    <dgm:cxn modelId="{9A738AB9-10F4-4535-A367-99F45638F5BB}" type="presOf" srcId="{22564839-E64A-43A5-A27E-5147C846563D}" destId="{B8C3A105-ACA8-498B-9A53-8070A811FC72}" srcOrd="0" destOrd="0" presId="urn:microsoft.com/office/officeart/2005/8/layout/orgChart1"/>
    <dgm:cxn modelId="{C0699466-0B7F-44D7-80A7-1727A8302C80}" type="presOf" srcId="{93D87169-3037-4AC6-A63C-0D21083BE17A}" destId="{203958D9-3EA7-4B0F-8F1A-86AE031186A4}" srcOrd="1" destOrd="0" presId="urn:microsoft.com/office/officeart/2005/8/layout/orgChart1"/>
    <dgm:cxn modelId="{78F13896-9C7C-4A29-B0C3-0C6485D371A8}" type="presOf" srcId="{62750613-1315-4439-93DC-52F98875B167}" destId="{AF1C3AAC-1AEB-4DC0-BACA-37E26F744386}" srcOrd="1" destOrd="0" presId="urn:microsoft.com/office/officeart/2005/8/layout/orgChart1"/>
    <dgm:cxn modelId="{B780C268-8F52-447B-B545-1EBDCB2A30D9}" type="presOf" srcId="{E28F2014-461D-4D9F-BBC6-4C7F4B7C10DE}" destId="{FABB2FA9-CA2D-43BD-8939-4A073DA96117}" srcOrd="1" destOrd="0" presId="urn:microsoft.com/office/officeart/2005/8/layout/orgChart1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B9C92296-683F-4819-BD71-319904CD00B9}" type="presOf" srcId="{55E859BD-FBE0-43FA-8AE0-798C6E709ADB}" destId="{0E074FEB-8288-4A0A-B815-7C56D5E8EFCD}" srcOrd="0" destOrd="0" presId="urn:microsoft.com/office/officeart/2005/8/layout/orgChart1"/>
    <dgm:cxn modelId="{550D9483-D553-42BB-B874-BAC8E18630E2}" type="presOf" srcId="{F541152B-3F79-4A34-8085-5EB70A87584C}" destId="{41EC6A93-0F40-4DD4-B0A1-28AF397BFD98}" srcOrd="0" destOrd="0" presId="urn:microsoft.com/office/officeart/2005/8/layout/orgChart1"/>
    <dgm:cxn modelId="{15003FFB-C2BA-4A08-8B12-B536A365D4B1}" type="presOf" srcId="{596DCBD5-0CC1-4D62-98F8-FA14B5EBAB2B}" destId="{44C44566-AAB0-4B02-8356-330E600AF8D3}" srcOrd="1" destOrd="0" presId="urn:microsoft.com/office/officeart/2005/8/layout/orgChart1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0B26C08B-BC2C-452F-9F43-54BBADE1D3CE}" type="presOf" srcId="{9EF66305-4872-4DE7-8C67-BA07A3861F7E}" destId="{836731AB-7EF3-4CCE-8AD5-16581B65FD2F}" srcOrd="0" destOrd="0" presId="urn:microsoft.com/office/officeart/2005/8/layout/orgChart1"/>
    <dgm:cxn modelId="{732691F6-6052-46BE-9249-B1852E2F3545}" type="presOf" srcId="{2362D349-01D5-453A-8654-20A9E76DA85C}" destId="{B21FD491-4202-41A8-8FDA-84983F842362}" srcOrd="0" destOrd="0" presId="urn:microsoft.com/office/officeart/2005/8/layout/orgChart1"/>
    <dgm:cxn modelId="{8A664296-7F69-4564-83C9-C1327C9D6EF5}" type="presOf" srcId="{AA600D55-DBDC-40D5-A335-AE02711BB0EC}" destId="{EDFCABCE-935D-45A5-84C4-E53E5AA01C7C}" srcOrd="1" destOrd="0" presId="urn:microsoft.com/office/officeart/2005/8/layout/orgChart1"/>
    <dgm:cxn modelId="{40C7ACEF-4BBA-4ECD-BFA4-8A560383E3C5}" type="presOf" srcId="{62750613-1315-4439-93DC-52F98875B167}" destId="{E8EFFABF-F847-4251-9ECF-C8144BA3F58F}" srcOrd="0" destOrd="0" presId="urn:microsoft.com/office/officeart/2005/8/layout/orgChart1"/>
    <dgm:cxn modelId="{53681C7F-DA11-4FAB-9FB7-F20BE499EE2A}" type="presOf" srcId="{67B6A49E-B3E4-4AFC-A3F2-6A517C48E1CA}" destId="{49BF7D3A-CE3A-4310-BFB7-F9DE446AA9C5}" srcOrd="0" destOrd="0" presId="urn:microsoft.com/office/officeart/2005/8/layout/orgChart1"/>
    <dgm:cxn modelId="{0B360012-1D2B-4A6A-9999-A59AB24F1BCA}" type="presOf" srcId="{C908DD53-42FB-4BD3-A9D4-CF8FDEEF4D4F}" destId="{5E9FBAD1-B427-489E-B89C-86A2DD465354}" srcOrd="0" destOrd="0" presId="urn:microsoft.com/office/officeart/2005/8/layout/orgChart1"/>
    <dgm:cxn modelId="{89549379-30BF-4D53-B39A-E827A0A42E59}" type="presOf" srcId="{47A8FDBE-B51A-422A-9875-BB71DE14C259}" destId="{355D16DF-F074-4AAD-A215-B354BF8A03B5}" srcOrd="1" destOrd="0" presId="urn:microsoft.com/office/officeart/2005/8/layout/orgChart1"/>
    <dgm:cxn modelId="{B4D4AE4B-8724-4ADF-9533-EF8EF0D3CF4C}" type="presOf" srcId="{2B62AD0B-DFDD-48E3-BF0F-9C8C6449A2E8}" destId="{5F7795C7-8227-456F-8B24-65C32D1A521E}" srcOrd="1" destOrd="0" presId="urn:microsoft.com/office/officeart/2005/8/layout/orgChart1"/>
    <dgm:cxn modelId="{7163D40E-7C51-424F-8B98-08C0C1F71968}" type="presOf" srcId="{D3D80166-D9B0-4A70-BE88-92617FC7CBC2}" destId="{6DE62ED1-43A8-4A8B-80C9-226F89CBED30}" srcOrd="1" destOrd="0" presId="urn:microsoft.com/office/officeart/2005/8/layout/orgChart1"/>
    <dgm:cxn modelId="{24A84885-96DA-4461-B9E0-2432ACEACB86}" type="presOf" srcId="{47A8FDBE-B51A-422A-9875-BB71DE14C259}" destId="{6F39E241-082F-4BC0-8D61-8AC284DAE2B5}" srcOrd="0" destOrd="0" presId="urn:microsoft.com/office/officeart/2005/8/layout/orgChart1"/>
    <dgm:cxn modelId="{87C901ED-3EF1-4B7B-92EE-42CE23CC7742}" type="presOf" srcId="{D3D80166-D9B0-4A70-BE88-92617FC7CBC2}" destId="{0C020D86-1708-47F6-864B-F00EA8ECE1B4}" srcOrd="0" destOrd="0" presId="urn:microsoft.com/office/officeart/2005/8/layout/orgChart1"/>
    <dgm:cxn modelId="{4F056511-A40B-4719-B494-1FEA1D2018C9}" type="presOf" srcId="{AF43D50E-3514-4964-802E-3EE525D4F60A}" destId="{CFEEE866-CBF7-4806-9524-5E808023B644}" srcOrd="1" destOrd="0" presId="urn:microsoft.com/office/officeart/2005/8/layout/orgChart1"/>
    <dgm:cxn modelId="{51CCB940-DF1F-45E8-8B20-068BF59CFAEA}" type="presOf" srcId="{7701A333-EE50-416E-94D3-2951C2DCEA93}" destId="{B4B4978D-6077-493F-8687-9F2D8AA39208}" srcOrd="0" destOrd="0" presId="urn:microsoft.com/office/officeart/2005/8/layout/orgChart1"/>
    <dgm:cxn modelId="{B8ECDE5F-A4F2-4A7D-A4C2-F32EAB97D48B}" type="presOf" srcId="{0805FF89-AA68-4154-B2B9-D0E995F10A7D}" destId="{8D61FFA7-73D1-4A25-9CBC-58A4AC0DAD95}" srcOrd="0" destOrd="0" presId="urn:microsoft.com/office/officeart/2005/8/layout/orgChart1"/>
    <dgm:cxn modelId="{D8C0E77D-3889-4D64-83F8-CD0D7BF2B306}" type="presOf" srcId="{501A359C-46B0-4E4E-827B-7A0D459E90EE}" destId="{FC151E68-8EB8-429F-8916-B9E6C9CF7985}" srcOrd="0" destOrd="0" presId="urn:microsoft.com/office/officeart/2005/8/layout/orgChart1"/>
    <dgm:cxn modelId="{7B42C8B9-9A17-4373-AA42-17874A8DBA40}" type="presOf" srcId="{02AE4E06-5CC5-4DBA-AA63-6A4412B11BE0}" destId="{792EB883-CBDE-4924-9E5B-2837C31CC2C9}" srcOrd="1" destOrd="0" presId="urn:microsoft.com/office/officeart/2005/8/layout/orgChart1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1B142132-A458-4CF8-A31C-E715D91B011C}" type="presOf" srcId="{B6C824FC-E157-4EAF-B1D7-2984357D956D}" destId="{DD9473FC-E750-4940-A968-49426D0DFA08}" srcOrd="0" destOrd="0" presId="urn:microsoft.com/office/officeart/2005/8/layout/orgChart1"/>
    <dgm:cxn modelId="{C7218385-0169-49B3-B31E-7E97E4CD32A6}" type="presOf" srcId="{87E1FE72-107E-4DD6-AB76-B2DF476AB5E2}" destId="{61E45441-CAFD-4D20-834C-7C60432DEACA}" srcOrd="0" destOrd="0" presId="urn:microsoft.com/office/officeart/2005/8/layout/orgChart1"/>
    <dgm:cxn modelId="{1FC8FE4C-B22B-447F-ABB8-47F863E1D2C0}" type="presOf" srcId="{183C3AB7-E7E8-45EB-9CE0-A9D88DB1C6DB}" destId="{B2B3AB68-4ADC-4E33-85EF-C9B47D2124E5}" srcOrd="0" destOrd="0" presId="urn:microsoft.com/office/officeart/2005/8/layout/orgChart1"/>
    <dgm:cxn modelId="{E2784F23-BEBD-4D2C-8F9C-2C2620F6B1E1}" type="presOf" srcId="{207FC836-8213-49C0-A9C3-4A9E08734FAD}" destId="{85381768-E336-437D-95A6-132DA29A9F64}" srcOrd="0" destOrd="0" presId="urn:microsoft.com/office/officeart/2005/8/layout/orgChart1"/>
    <dgm:cxn modelId="{E6DF36CD-147A-4A69-8A19-0BE8E89705E9}" type="presOf" srcId="{C50B83CE-A458-4C75-BD27-87391D7E17FA}" destId="{734F5A3B-8C36-43E8-B38C-96D3BF6575C5}" srcOrd="0" destOrd="0" presId="urn:microsoft.com/office/officeart/2005/8/layout/orgChart1"/>
    <dgm:cxn modelId="{C4CB70EA-74C5-41AD-A1A0-BBE654DBDA38}" type="presOf" srcId="{478076F4-198E-4862-8B88-6178D07DA7B8}" destId="{7E6D7D64-806C-48F4-8D87-3F8F0E39C744}" srcOrd="1" destOrd="0" presId="urn:microsoft.com/office/officeart/2005/8/layout/orgChart1"/>
    <dgm:cxn modelId="{EA1C9D48-B666-4822-B57E-A685C3D6BBC6}" type="presOf" srcId="{215FCD85-4C2B-4B7B-BE51-CE6A159A4884}" destId="{49486512-6BF7-4F6C-9782-4537C9139A39}" srcOrd="0" destOrd="0" presId="urn:microsoft.com/office/officeart/2005/8/layout/orgChart1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7E7D9492-FBE4-4CB0-9A90-0EEE34CF120C}" type="presOf" srcId="{7701A333-EE50-416E-94D3-2951C2DCEA93}" destId="{58525191-8E57-4752-8372-F5AD30E5D997}" srcOrd="1" destOrd="0" presId="urn:microsoft.com/office/officeart/2005/8/layout/orgChart1"/>
    <dgm:cxn modelId="{40BC393B-918B-44AA-8EDF-16B0BBED0783}" type="presOf" srcId="{215FCD85-4C2B-4B7B-BE51-CE6A159A4884}" destId="{3A5E22E1-1FEC-4747-8108-30294FC8002A}" srcOrd="1" destOrd="0" presId="urn:microsoft.com/office/officeart/2005/8/layout/orgChart1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B0FE32DA-4169-442A-BE82-344171949342}" type="presOf" srcId="{065FCBF8-C222-47E0-AEBC-425C2E2B8349}" destId="{490B0AAD-3E33-472F-BC0F-746F31998173}" srcOrd="0" destOrd="0" presId="urn:microsoft.com/office/officeart/2005/8/layout/orgChart1"/>
    <dgm:cxn modelId="{8E43CDF9-26C9-4CF3-A2B7-7B1E6FD8A8E4}" type="presOf" srcId="{6DB68874-725C-4C80-B4C6-1327B7F1BDBE}" destId="{B4E13B35-2F43-44F2-BB90-8FD62ECD0BBF}" srcOrd="0" destOrd="0" presId="urn:microsoft.com/office/officeart/2005/8/layout/orgChart1"/>
    <dgm:cxn modelId="{E7982BBD-63C6-4A18-969C-9FCB9DA8409F}" type="presOf" srcId="{183C3AB7-E7E8-45EB-9CE0-A9D88DB1C6DB}" destId="{C7627B5E-3BD3-44DF-9244-A4BB47B6FC78}" srcOrd="1" destOrd="0" presId="urn:microsoft.com/office/officeart/2005/8/layout/orgChart1"/>
    <dgm:cxn modelId="{E0DC2AE2-87FF-4FC3-9594-881B9D288FC3}" type="presOf" srcId="{A28CDECC-3C17-4E92-8F90-15FD29F85649}" destId="{68C0A434-7874-4EA3-9D2C-5F30AD13550F}" srcOrd="0" destOrd="0" presId="urn:microsoft.com/office/officeart/2005/8/layout/orgChart1"/>
    <dgm:cxn modelId="{6E297D0F-F2FC-4502-B9CE-056B707F5AED}" type="presOf" srcId="{7CDDD7F5-46B9-4630-818A-09D6881FA35D}" destId="{25C03200-05E1-41CA-86CA-1E6499C5C5A5}" srcOrd="1" destOrd="0" presId="urn:microsoft.com/office/officeart/2005/8/layout/orgChart1"/>
    <dgm:cxn modelId="{F1313739-DC1A-4ADB-8621-416165D4BBD1}" type="presOf" srcId="{FE38DEE1-B850-41AE-B526-565AE307BF16}" destId="{A9C8FCF1-2CB4-4CF7-A64E-5F46FBC0B411}" srcOrd="0" destOrd="0" presId="urn:microsoft.com/office/officeart/2005/8/layout/orgChart1"/>
    <dgm:cxn modelId="{D90EE803-C21A-4EA8-94EF-21775E25A4BA}" type="presOf" srcId="{F1D1826A-351C-4F5B-8B20-0A6C2708822E}" destId="{07C99813-26E5-40E4-BB70-B77554671B86}" srcOrd="0" destOrd="0" presId="urn:microsoft.com/office/officeart/2005/8/layout/orgChart1"/>
    <dgm:cxn modelId="{E4F07D77-B660-4FD9-BBD2-0220D0F09AD0}" type="presParOf" srcId="{25A83FBD-C925-4BD9-90A4-56FC39A3CDD4}" destId="{A9B46C0D-B899-402A-BF6F-A52681BA44AA}" srcOrd="0" destOrd="0" presId="urn:microsoft.com/office/officeart/2005/8/layout/orgChart1"/>
    <dgm:cxn modelId="{2EE7C299-8942-4AD8-82BD-7640B656B531}" type="presParOf" srcId="{A9B46C0D-B899-402A-BF6F-A52681BA44AA}" destId="{0894CD3C-D49E-4B4B-8EAA-AE26C0FF556B}" srcOrd="0" destOrd="0" presId="urn:microsoft.com/office/officeart/2005/8/layout/orgChart1"/>
    <dgm:cxn modelId="{0BCC8E71-BC26-4F88-8432-A764D6C8D99D}" type="presParOf" srcId="{0894CD3C-D49E-4B4B-8EAA-AE26C0FF556B}" destId="{B4B4978D-6077-493F-8687-9F2D8AA39208}" srcOrd="0" destOrd="0" presId="urn:microsoft.com/office/officeart/2005/8/layout/orgChart1"/>
    <dgm:cxn modelId="{D708405B-7161-45E0-A5C5-1228DA7001C4}" type="presParOf" srcId="{0894CD3C-D49E-4B4B-8EAA-AE26C0FF556B}" destId="{58525191-8E57-4752-8372-F5AD30E5D997}" srcOrd="1" destOrd="0" presId="urn:microsoft.com/office/officeart/2005/8/layout/orgChart1"/>
    <dgm:cxn modelId="{88603BCB-6307-4586-A89C-D5413DB1DEC1}" type="presParOf" srcId="{A9B46C0D-B899-402A-BF6F-A52681BA44AA}" destId="{951E3961-EC48-4B89-B116-C875601B90BB}" srcOrd="1" destOrd="0" presId="urn:microsoft.com/office/officeart/2005/8/layout/orgChart1"/>
    <dgm:cxn modelId="{ABEFC8A5-09D6-4219-8460-BFBB3E086AE5}" type="presParOf" srcId="{951E3961-EC48-4B89-B116-C875601B90BB}" destId="{B8C3A105-ACA8-498B-9A53-8070A811FC72}" srcOrd="0" destOrd="0" presId="urn:microsoft.com/office/officeart/2005/8/layout/orgChart1"/>
    <dgm:cxn modelId="{9033CF66-A464-49FA-B701-E7FD67DBA70F}" type="presParOf" srcId="{951E3961-EC48-4B89-B116-C875601B90BB}" destId="{CD3B22C4-3C6B-4EDB-B989-133A1D057362}" srcOrd="1" destOrd="0" presId="urn:microsoft.com/office/officeart/2005/8/layout/orgChart1"/>
    <dgm:cxn modelId="{CBBED91D-377B-4FFB-AB3A-BE7865F9FFB3}" type="presParOf" srcId="{CD3B22C4-3C6B-4EDB-B989-133A1D057362}" destId="{67D4736F-7ECE-4547-830F-91BD9E6601C1}" srcOrd="0" destOrd="0" presId="urn:microsoft.com/office/officeart/2005/8/layout/orgChart1"/>
    <dgm:cxn modelId="{C5A869FD-9D0B-4850-BA65-5CC485F8E946}" type="presParOf" srcId="{67D4736F-7ECE-4547-830F-91BD9E6601C1}" destId="{3909042D-380A-4195-BE35-DED575E71C64}" srcOrd="0" destOrd="0" presId="urn:microsoft.com/office/officeart/2005/8/layout/orgChart1"/>
    <dgm:cxn modelId="{5D8F5D1D-D25B-4A43-A7C4-A522CE8DDF09}" type="presParOf" srcId="{67D4736F-7ECE-4547-830F-91BD9E6601C1}" destId="{4B5151FF-6659-4387-B327-622EDB416CED}" srcOrd="1" destOrd="0" presId="urn:microsoft.com/office/officeart/2005/8/layout/orgChart1"/>
    <dgm:cxn modelId="{5729CBDA-F564-4CB3-9D55-7754B372FE86}" type="presParOf" srcId="{CD3B22C4-3C6B-4EDB-B989-133A1D057362}" destId="{2C1FD678-C0D9-4940-A547-9BA8E1C777C7}" srcOrd="1" destOrd="0" presId="urn:microsoft.com/office/officeart/2005/8/layout/orgChart1"/>
    <dgm:cxn modelId="{22D2E140-0839-4F16-A02B-9CD2DC58DE5F}" type="presParOf" srcId="{2C1FD678-C0D9-4940-A547-9BA8E1C777C7}" destId="{FC151E68-8EB8-429F-8916-B9E6C9CF7985}" srcOrd="0" destOrd="0" presId="urn:microsoft.com/office/officeart/2005/8/layout/orgChart1"/>
    <dgm:cxn modelId="{1B1451FC-2089-4479-B623-F54D862CC9AF}" type="presParOf" srcId="{2C1FD678-C0D9-4940-A547-9BA8E1C777C7}" destId="{87F8918C-C8B7-43F1-888A-76BDDEBCD386}" srcOrd="1" destOrd="0" presId="urn:microsoft.com/office/officeart/2005/8/layout/orgChart1"/>
    <dgm:cxn modelId="{05C848F8-2E45-45F3-BA28-17196CA7C04C}" type="presParOf" srcId="{87F8918C-C8B7-43F1-888A-76BDDEBCD386}" destId="{43359756-E526-48DC-9F11-D0019FA11CBC}" srcOrd="0" destOrd="0" presId="urn:microsoft.com/office/officeart/2005/8/layout/orgChart1"/>
    <dgm:cxn modelId="{0A29E4B5-81C3-4840-8D0C-2D7A257E00B1}" type="presParOf" srcId="{43359756-E526-48DC-9F11-D0019FA11CBC}" destId="{8238A591-DEB0-4710-B067-2A5B20FFB414}" srcOrd="0" destOrd="0" presId="urn:microsoft.com/office/officeart/2005/8/layout/orgChart1"/>
    <dgm:cxn modelId="{377A3442-1C2A-4E71-9FF2-03D92E704FD6}" type="presParOf" srcId="{43359756-E526-48DC-9F11-D0019FA11CBC}" destId="{EDFCABCE-935D-45A5-84C4-E53E5AA01C7C}" srcOrd="1" destOrd="0" presId="urn:microsoft.com/office/officeart/2005/8/layout/orgChart1"/>
    <dgm:cxn modelId="{56DC1968-2DFB-402D-A046-1DB3D4F6EB62}" type="presParOf" srcId="{87F8918C-C8B7-43F1-888A-76BDDEBCD386}" destId="{55F50108-B922-413E-9EAC-C322A857F307}" srcOrd="1" destOrd="0" presId="urn:microsoft.com/office/officeart/2005/8/layout/orgChart1"/>
    <dgm:cxn modelId="{DF259EA0-714F-442B-8729-5BD5DB85BB3F}" type="presParOf" srcId="{55F50108-B922-413E-9EAC-C322A857F307}" destId="{0E074FEB-8288-4A0A-B815-7C56D5E8EFCD}" srcOrd="0" destOrd="0" presId="urn:microsoft.com/office/officeart/2005/8/layout/orgChart1"/>
    <dgm:cxn modelId="{F2E975E1-267E-4B7C-8CB5-0B8EC3DA8453}" type="presParOf" srcId="{55F50108-B922-413E-9EAC-C322A857F307}" destId="{48454367-5477-46C0-A0BE-63449B88188E}" srcOrd="1" destOrd="0" presId="urn:microsoft.com/office/officeart/2005/8/layout/orgChart1"/>
    <dgm:cxn modelId="{7F1BCD93-4C6C-4025-8C74-EC518A76A519}" type="presParOf" srcId="{48454367-5477-46C0-A0BE-63449B88188E}" destId="{629E02BA-2F54-4DC7-A436-302C597872F8}" srcOrd="0" destOrd="0" presId="urn:microsoft.com/office/officeart/2005/8/layout/orgChart1"/>
    <dgm:cxn modelId="{15C4A1C9-462A-4A3B-814B-345B6CF758E1}" type="presParOf" srcId="{629E02BA-2F54-4DC7-A436-302C597872F8}" destId="{A9C8FCF1-2CB4-4CF7-A64E-5F46FBC0B411}" srcOrd="0" destOrd="0" presId="urn:microsoft.com/office/officeart/2005/8/layout/orgChart1"/>
    <dgm:cxn modelId="{FEE7A0FE-7CCB-483E-9237-A6B472479E96}" type="presParOf" srcId="{629E02BA-2F54-4DC7-A436-302C597872F8}" destId="{448ED780-01CB-4FC2-B0DE-CFC446DC6558}" srcOrd="1" destOrd="0" presId="urn:microsoft.com/office/officeart/2005/8/layout/orgChart1"/>
    <dgm:cxn modelId="{52EAB88D-12AE-419F-957D-9B4B434CBC12}" type="presParOf" srcId="{48454367-5477-46C0-A0BE-63449B88188E}" destId="{8CC22E37-BBCF-458D-B1E2-0F0DBF84F70C}" srcOrd="1" destOrd="0" presId="urn:microsoft.com/office/officeart/2005/8/layout/orgChart1"/>
    <dgm:cxn modelId="{D92BD1A5-A330-44FF-AEB7-AEF71DB45120}" type="presParOf" srcId="{48454367-5477-46C0-A0BE-63449B88188E}" destId="{433C6623-C239-471D-B12A-4431BC2BC682}" srcOrd="2" destOrd="0" presId="urn:microsoft.com/office/officeart/2005/8/layout/orgChart1"/>
    <dgm:cxn modelId="{28A24D73-A692-4172-8EC7-6DBD848FF637}" type="presParOf" srcId="{55F50108-B922-413E-9EAC-C322A857F307}" destId="{B4E13B35-2F43-44F2-BB90-8FD62ECD0BBF}" srcOrd="2" destOrd="0" presId="urn:microsoft.com/office/officeart/2005/8/layout/orgChart1"/>
    <dgm:cxn modelId="{E7C11ED6-1BEE-423E-9FF2-D9F61E6E5594}" type="presParOf" srcId="{55F50108-B922-413E-9EAC-C322A857F307}" destId="{C1C13D6D-2FBD-4F2B-A605-DDA369366EA2}" srcOrd="3" destOrd="0" presId="urn:microsoft.com/office/officeart/2005/8/layout/orgChart1"/>
    <dgm:cxn modelId="{16CE25B0-AE94-45EE-B84D-AAD7CA97CB65}" type="presParOf" srcId="{C1C13D6D-2FBD-4F2B-A605-DDA369366EA2}" destId="{820B53CB-557B-474F-9AE6-F34312B8AC76}" srcOrd="0" destOrd="0" presId="urn:microsoft.com/office/officeart/2005/8/layout/orgChart1"/>
    <dgm:cxn modelId="{21ACDC22-434B-40E5-A7DE-FAA2D0AF4478}" type="presParOf" srcId="{820B53CB-557B-474F-9AE6-F34312B8AC76}" destId="{F4D81048-AFDC-42BF-A3BF-0F4E0E0698F6}" srcOrd="0" destOrd="0" presId="urn:microsoft.com/office/officeart/2005/8/layout/orgChart1"/>
    <dgm:cxn modelId="{3B1A5B59-3ED6-4ACF-B0D5-ACFE757CAFBB}" type="presParOf" srcId="{820B53CB-557B-474F-9AE6-F34312B8AC76}" destId="{FABB2FA9-CA2D-43BD-8939-4A073DA96117}" srcOrd="1" destOrd="0" presId="urn:microsoft.com/office/officeart/2005/8/layout/orgChart1"/>
    <dgm:cxn modelId="{E23EB4D4-F688-4504-A0EB-B3C30B675911}" type="presParOf" srcId="{C1C13D6D-2FBD-4F2B-A605-DDA369366EA2}" destId="{E9F0A666-FF89-4A79-982C-B83D40D39B9C}" srcOrd="1" destOrd="0" presId="urn:microsoft.com/office/officeart/2005/8/layout/orgChart1"/>
    <dgm:cxn modelId="{576C8AD8-42C3-41E7-896E-C6FC71C2B0D5}" type="presParOf" srcId="{C1C13D6D-2FBD-4F2B-A605-DDA369366EA2}" destId="{E126925F-EF2A-4B13-80CA-154C473E7B7A}" srcOrd="2" destOrd="0" presId="urn:microsoft.com/office/officeart/2005/8/layout/orgChart1"/>
    <dgm:cxn modelId="{FFA39B82-6B2C-479C-A7EC-CD5E79BB68DE}" type="presParOf" srcId="{55F50108-B922-413E-9EAC-C322A857F307}" destId="{61E45441-CAFD-4D20-834C-7C60432DEACA}" srcOrd="4" destOrd="0" presId="urn:microsoft.com/office/officeart/2005/8/layout/orgChart1"/>
    <dgm:cxn modelId="{D0CAEA1D-3495-40FA-BFA3-18E42702F165}" type="presParOf" srcId="{55F50108-B922-413E-9EAC-C322A857F307}" destId="{9E9302F9-D916-455A-8654-DADE9F04DAA4}" srcOrd="5" destOrd="0" presId="urn:microsoft.com/office/officeart/2005/8/layout/orgChart1"/>
    <dgm:cxn modelId="{071F4BF2-548A-45CE-8CFC-49559D077725}" type="presParOf" srcId="{9E9302F9-D916-455A-8654-DADE9F04DAA4}" destId="{9144A0FD-11C0-440E-92F4-D6DA727C037E}" srcOrd="0" destOrd="0" presId="urn:microsoft.com/office/officeart/2005/8/layout/orgChart1"/>
    <dgm:cxn modelId="{73B406A8-5846-4F29-8DF7-80E625F3E873}" type="presParOf" srcId="{9144A0FD-11C0-440E-92F4-D6DA727C037E}" destId="{30902C46-249B-4231-9D1E-D733ACDF4676}" srcOrd="0" destOrd="0" presId="urn:microsoft.com/office/officeart/2005/8/layout/orgChart1"/>
    <dgm:cxn modelId="{B77E1B75-C7F9-43D1-B454-374E7EF7F644}" type="presParOf" srcId="{9144A0FD-11C0-440E-92F4-D6DA727C037E}" destId="{203958D9-3EA7-4B0F-8F1A-86AE031186A4}" srcOrd="1" destOrd="0" presId="urn:microsoft.com/office/officeart/2005/8/layout/orgChart1"/>
    <dgm:cxn modelId="{EA6BF1F7-1F80-4301-B267-DDCA20A80DFA}" type="presParOf" srcId="{9E9302F9-D916-455A-8654-DADE9F04DAA4}" destId="{FA88FCC6-7462-4635-A280-66C8E99BDF74}" srcOrd="1" destOrd="0" presId="urn:microsoft.com/office/officeart/2005/8/layout/orgChart1"/>
    <dgm:cxn modelId="{3F7F0A1A-8CD0-43B2-9C09-B6E6F92CA486}" type="presParOf" srcId="{9E9302F9-D916-455A-8654-DADE9F04DAA4}" destId="{802EA561-2CB6-46B0-B749-F05905E778DC}" srcOrd="2" destOrd="0" presId="urn:microsoft.com/office/officeart/2005/8/layout/orgChart1"/>
    <dgm:cxn modelId="{17E049D7-5472-4FD7-A473-F7CAA9E20180}" type="presParOf" srcId="{55F50108-B922-413E-9EAC-C322A857F307}" destId="{23E317DE-3B98-4FB9-B244-939F061A7A61}" srcOrd="6" destOrd="0" presId="urn:microsoft.com/office/officeart/2005/8/layout/orgChart1"/>
    <dgm:cxn modelId="{7FFD9459-256A-4234-8389-7AC3A4B839CE}" type="presParOf" srcId="{55F50108-B922-413E-9EAC-C322A857F307}" destId="{F09DBBC4-3D0B-4C05-9E91-C4B5C4FE2093}" srcOrd="7" destOrd="0" presId="urn:microsoft.com/office/officeart/2005/8/layout/orgChart1"/>
    <dgm:cxn modelId="{C0700D2B-5B1C-43D0-9944-16AB4CE3E126}" type="presParOf" srcId="{F09DBBC4-3D0B-4C05-9E91-C4B5C4FE2093}" destId="{2211F4BA-3BAC-46F0-BF0E-09645302D587}" srcOrd="0" destOrd="0" presId="urn:microsoft.com/office/officeart/2005/8/layout/orgChart1"/>
    <dgm:cxn modelId="{A22DF3AD-1C4B-478D-93E0-087618CBB932}" type="presParOf" srcId="{2211F4BA-3BAC-46F0-BF0E-09645302D587}" destId="{68C0A434-7874-4EA3-9D2C-5F30AD13550F}" srcOrd="0" destOrd="0" presId="urn:microsoft.com/office/officeart/2005/8/layout/orgChart1"/>
    <dgm:cxn modelId="{1391611C-2EF1-4A1F-9374-CEDAD98C4D3C}" type="presParOf" srcId="{2211F4BA-3BAC-46F0-BF0E-09645302D587}" destId="{3723E9DA-11DE-4EE0-975A-BE002753C3B6}" srcOrd="1" destOrd="0" presId="urn:microsoft.com/office/officeart/2005/8/layout/orgChart1"/>
    <dgm:cxn modelId="{293153FD-BB96-4BA9-B00A-2A3F6010AF8A}" type="presParOf" srcId="{F09DBBC4-3D0B-4C05-9E91-C4B5C4FE2093}" destId="{BC137E63-DA96-4535-BAFB-A65A86CCC52C}" srcOrd="1" destOrd="0" presId="urn:microsoft.com/office/officeart/2005/8/layout/orgChart1"/>
    <dgm:cxn modelId="{82241075-70BA-4F32-A335-273DC211E6AD}" type="presParOf" srcId="{F09DBBC4-3D0B-4C05-9E91-C4B5C4FE2093}" destId="{09397298-289A-46AE-A210-AFD4F93BE680}" srcOrd="2" destOrd="0" presId="urn:microsoft.com/office/officeart/2005/8/layout/orgChart1"/>
    <dgm:cxn modelId="{73E040B4-94F2-4F31-9613-56C5C2C6C64D}" type="presParOf" srcId="{87F8918C-C8B7-43F1-888A-76BDDEBCD386}" destId="{64500521-04DE-4848-894F-892419578CC9}" srcOrd="2" destOrd="0" presId="urn:microsoft.com/office/officeart/2005/8/layout/orgChart1"/>
    <dgm:cxn modelId="{CF81FD7F-9490-4BBF-9F87-DBF5235D3E92}" type="presParOf" srcId="{2C1FD678-C0D9-4940-A547-9BA8E1C777C7}" destId="{734F5A3B-8C36-43E8-B38C-96D3BF6575C5}" srcOrd="2" destOrd="0" presId="urn:microsoft.com/office/officeart/2005/8/layout/orgChart1"/>
    <dgm:cxn modelId="{385D5449-329C-445D-9839-F92FC04C4355}" type="presParOf" srcId="{2C1FD678-C0D9-4940-A547-9BA8E1C777C7}" destId="{F5DCBBA7-667E-497D-8643-091ADC52D59E}" srcOrd="3" destOrd="0" presId="urn:microsoft.com/office/officeart/2005/8/layout/orgChart1"/>
    <dgm:cxn modelId="{F3960B48-E1F6-489B-9E37-E8C887C3FDDE}" type="presParOf" srcId="{F5DCBBA7-667E-497D-8643-091ADC52D59E}" destId="{1C978C87-531E-4DA4-BC69-B9D23B985F15}" srcOrd="0" destOrd="0" presId="urn:microsoft.com/office/officeart/2005/8/layout/orgChart1"/>
    <dgm:cxn modelId="{CDFD21E0-3CC8-47D7-B27F-B8444F53EA10}" type="presParOf" srcId="{1C978C87-531E-4DA4-BC69-B9D23B985F15}" destId="{8F87E03E-AF6A-4FB9-B508-EE51F3016104}" srcOrd="0" destOrd="0" presId="urn:microsoft.com/office/officeart/2005/8/layout/orgChart1"/>
    <dgm:cxn modelId="{696F7CAF-78A7-4C7E-87B7-508835EB7B51}" type="presParOf" srcId="{1C978C87-531E-4DA4-BC69-B9D23B985F15}" destId="{44C44566-AAB0-4B02-8356-330E600AF8D3}" srcOrd="1" destOrd="0" presId="urn:microsoft.com/office/officeart/2005/8/layout/orgChart1"/>
    <dgm:cxn modelId="{2713C126-80E0-4E83-A14C-3A82A78BF2C2}" type="presParOf" srcId="{F5DCBBA7-667E-497D-8643-091ADC52D59E}" destId="{D65ED9EB-5FDA-4B45-8420-FB2C0A29D9BD}" srcOrd="1" destOrd="0" presId="urn:microsoft.com/office/officeart/2005/8/layout/orgChart1"/>
    <dgm:cxn modelId="{0EA78502-D550-412D-BB29-90907754A219}" type="presParOf" srcId="{D65ED9EB-5FDA-4B45-8420-FB2C0A29D9BD}" destId="{DD9473FC-E750-4940-A968-49426D0DFA08}" srcOrd="0" destOrd="0" presId="urn:microsoft.com/office/officeart/2005/8/layout/orgChart1"/>
    <dgm:cxn modelId="{EB3E80DD-5E78-4845-B10C-D5A96A8840FF}" type="presParOf" srcId="{D65ED9EB-5FDA-4B45-8420-FB2C0A29D9BD}" destId="{4ECA04DE-3C46-4A8C-9324-687B45631AC5}" srcOrd="1" destOrd="0" presId="urn:microsoft.com/office/officeart/2005/8/layout/orgChart1"/>
    <dgm:cxn modelId="{CD6989C6-58B4-44A6-AA81-1376D0C641D8}" type="presParOf" srcId="{4ECA04DE-3C46-4A8C-9324-687B45631AC5}" destId="{6E737548-21DE-4E05-B5CA-7CAF0D95D488}" srcOrd="0" destOrd="0" presId="urn:microsoft.com/office/officeart/2005/8/layout/orgChart1"/>
    <dgm:cxn modelId="{6EBAF2FA-18D5-43B3-8D1A-8A86FFD81449}" type="presParOf" srcId="{6E737548-21DE-4E05-B5CA-7CAF0D95D488}" destId="{49486512-6BF7-4F6C-9782-4537C9139A39}" srcOrd="0" destOrd="0" presId="urn:microsoft.com/office/officeart/2005/8/layout/orgChart1"/>
    <dgm:cxn modelId="{CF8BA069-611E-4A13-82AC-71BC5B29223E}" type="presParOf" srcId="{6E737548-21DE-4E05-B5CA-7CAF0D95D488}" destId="{3A5E22E1-1FEC-4747-8108-30294FC8002A}" srcOrd="1" destOrd="0" presId="urn:microsoft.com/office/officeart/2005/8/layout/orgChart1"/>
    <dgm:cxn modelId="{1819196D-BD87-4DC9-8655-1382D91B43AD}" type="presParOf" srcId="{4ECA04DE-3C46-4A8C-9324-687B45631AC5}" destId="{9EE22C3C-A0BA-42F6-A2D5-9E20B6428B08}" srcOrd="1" destOrd="0" presId="urn:microsoft.com/office/officeart/2005/8/layout/orgChart1"/>
    <dgm:cxn modelId="{35B02C1D-09D7-47C9-AB3D-D413D16E0B11}" type="presParOf" srcId="{4ECA04DE-3C46-4A8C-9324-687B45631AC5}" destId="{7EE39203-7F0A-4D3F-88A5-0858392EF860}" srcOrd="2" destOrd="0" presId="urn:microsoft.com/office/officeart/2005/8/layout/orgChart1"/>
    <dgm:cxn modelId="{006F76E2-3185-4203-9EF3-789D023734E4}" type="presParOf" srcId="{D65ED9EB-5FDA-4B45-8420-FB2C0A29D9BD}" destId="{490B0AAD-3E33-472F-BC0F-746F31998173}" srcOrd="2" destOrd="0" presId="urn:microsoft.com/office/officeart/2005/8/layout/orgChart1"/>
    <dgm:cxn modelId="{A502C500-21A7-47DD-9766-395839021557}" type="presParOf" srcId="{D65ED9EB-5FDA-4B45-8420-FB2C0A29D9BD}" destId="{D19014A8-B84E-4550-AB6D-0E489C858CFC}" srcOrd="3" destOrd="0" presId="urn:microsoft.com/office/officeart/2005/8/layout/orgChart1"/>
    <dgm:cxn modelId="{7156DDC6-AB91-43F5-85ED-7DF3898B697F}" type="presParOf" srcId="{D19014A8-B84E-4550-AB6D-0E489C858CFC}" destId="{23A75A1C-7089-4A3F-A628-CA9F7206BD02}" srcOrd="0" destOrd="0" presId="urn:microsoft.com/office/officeart/2005/8/layout/orgChart1"/>
    <dgm:cxn modelId="{81D7A121-5009-4140-9D37-5FA013224DE9}" type="presParOf" srcId="{23A75A1C-7089-4A3F-A628-CA9F7206BD02}" destId="{07C99813-26E5-40E4-BB70-B77554671B86}" srcOrd="0" destOrd="0" presId="urn:microsoft.com/office/officeart/2005/8/layout/orgChart1"/>
    <dgm:cxn modelId="{BF6253D3-F2C3-44BF-8B74-30C5E358E6DB}" type="presParOf" srcId="{23A75A1C-7089-4A3F-A628-CA9F7206BD02}" destId="{B81518D9-D077-4BF7-8299-60FE4713E96D}" srcOrd="1" destOrd="0" presId="urn:microsoft.com/office/officeart/2005/8/layout/orgChart1"/>
    <dgm:cxn modelId="{FED8966A-0E51-4538-9B88-15521CF6D5BB}" type="presParOf" srcId="{D19014A8-B84E-4550-AB6D-0E489C858CFC}" destId="{67729309-88FC-44CB-B5F6-585BBAB95CA1}" srcOrd="1" destOrd="0" presId="urn:microsoft.com/office/officeart/2005/8/layout/orgChart1"/>
    <dgm:cxn modelId="{8BD83603-00DD-4B26-9CCC-2447D862DD04}" type="presParOf" srcId="{D19014A8-B84E-4550-AB6D-0E489C858CFC}" destId="{5046DF50-70A9-4BE3-9328-1DDEA8A7CF9B}" srcOrd="2" destOrd="0" presId="urn:microsoft.com/office/officeart/2005/8/layout/orgChart1"/>
    <dgm:cxn modelId="{FE7991A9-8AC5-4064-9746-E73B4E83012C}" type="presParOf" srcId="{F5DCBBA7-667E-497D-8643-091ADC52D59E}" destId="{2B22145D-C474-4D17-B3F4-A8D84D182FBC}" srcOrd="2" destOrd="0" presId="urn:microsoft.com/office/officeart/2005/8/layout/orgChart1"/>
    <dgm:cxn modelId="{FCA0013A-DC7E-420D-847E-8AC3BF1A7BB8}" type="presParOf" srcId="{2C1FD678-C0D9-4940-A547-9BA8E1C777C7}" destId="{7C918D16-BFFE-4A9E-B5B2-F057AA7FEF51}" srcOrd="4" destOrd="0" presId="urn:microsoft.com/office/officeart/2005/8/layout/orgChart1"/>
    <dgm:cxn modelId="{D4A58837-2D49-427F-BD9E-353A0746FDD0}" type="presParOf" srcId="{2C1FD678-C0D9-4940-A547-9BA8E1C777C7}" destId="{579108D7-199B-4839-A4F0-22AD32B47244}" srcOrd="5" destOrd="0" presId="urn:microsoft.com/office/officeart/2005/8/layout/orgChart1"/>
    <dgm:cxn modelId="{B1D7189F-3548-4F1C-B502-1F62A0624EA9}" type="presParOf" srcId="{579108D7-199B-4839-A4F0-22AD32B47244}" destId="{B81C8736-E5F3-4FF2-AEDF-33CAED3C0CA0}" srcOrd="0" destOrd="0" presId="urn:microsoft.com/office/officeart/2005/8/layout/orgChart1"/>
    <dgm:cxn modelId="{B3D139FC-EBC2-4B63-BED7-BEC4140767D2}" type="presParOf" srcId="{B81C8736-E5F3-4FF2-AEDF-33CAED3C0CA0}" destId="{0C020D86-1708-47F6-864B-F00EA8ECE1B4}" srcOrd="0" destOrd="0" presId="urn:microsoft.com/office/officeart/2005/8/layout/orgChart1"/>
    <dgm:cxn modelId="{5BFCCFDE-6A2E-4DA1-BC01-1550D3C04590}" type="presParOf" srcId="{B81C8736-E5F3-4FF2-AEDF-33CAED3C0CA0}" destId="{6DE62ED1-43A8-4A8B-80C9-226F89CBED30}" srcOrd="1" destOrd="0" presId="urn:microsoft.com/office/officeart/2005/8/layout/orgChart1"/>
    <dgm:cxn modelId="{F36B2963-C963-4594-9A3D-C796A8066FAB}" type="presParOf" srcId="{579108D7-199B-4839-A4F0-22AD32B47244}" destId="{F180E1D6-CF23-4CA6-969B-3E8A6CCF46B2}" srcOrd="1" destOrd="0" presId="urn:microsoft.com/office/officeart/2005/8/layout/orgChart1"/>
    <dgm:cxn modelId="{81CDFB68-6551-45AC-B0D2-3CF157152FC6}" type="presParOf" srcId="{F180E1D6-CF23-4CA6-969B-3E8A6CCF46B2}" destId="{B21FD491-4202-41A8-8FDA-84983F842362}" srcOrd="0" destOrd="0" presId="urn:microsoft.com/office/officeart/2005/8/layout/orgChart1"/>
    <dgm:cxn modelId="{B0B6445C-030E-4CA2-8F11-7CFAF7744C47}" type="presParOf" srcId="{F180E1D6-CF23-4CA6-969B-3E8A6CCF46B2}" destId="{0B5E605E-FDFF-4E3F-AC63-5B3AD2D68887}" srcOrd="1" destOrd="0" presId="urn:microsoft.com/office/officeart/2005/8/layout/orgChart1"/>
    <dgm:cxn modelId="{D8FAD69B-2BD9-46D7-AD01-F26D67F164E8}" type="presParOf" srcId="{0B5E605E-FDFF-4E3F-AC63-5B3AD2D68887}" destId="{54D65C52-CAAA-4229-9C5F-C2B280F32F9B}" srcOrd="0" destOrd="0" presId="urn:microsoft.com/office/officeart/2005/8/layout/orgChart1"/>
    <dgm:cxn modelId="{65414513-918F-479B-84E4-FEB7941B8DE6}" type="presParOf" srcId="{54D65C52-CAAA-4229-9C5F-C2B280F32F9B}" destId="{B2B3AB68-4ADC-4E33-85EF-C9B47D2124E5}" srcOrd="0" destOrd="0" presId="urn:microsoft.com/office/officeart/2005/8/layout/orgChart1"/>
    <dgm:cxn modelId="{7B88EB11-4F35-4660-BBB2-C892895919AA}" type="presParOf" srcId="{54D65C52-CAAA-4229-9C5F-C2B280F32F9B}" destId="{C7627B5E-3BD3-44DF-9244-A4BB47B6FC78}" srcOrd="1" destOrd="0" presId="urn:microsoft.com/office/officeart/2005/8/layout/orgChart1"/>
    <dgm:cxn modelId="{D9FBA1A3-50D7-4A4C-8FB2-A04C08D9ED40}" type="presParOf" srcId="{0B5E605E-FDFF-4E3F-AC63-5B3AD2D68887}" destId="{60763964-A72E-45F4-AEAC-8574119F1578}" srcOrd="1" destOrd="0" presId="urn:microsoft.com/office/officeart/2005/8/layout/orgChart1"/>
    <dgm:cxn modelId="{B12FB1F2-845E-4697-84E7-1410CCB2EB7F}" type="presParOf" srcId="{0B5E605E-FDFF-4E3F-AC63-5B3AD2D68887}" destId="{CBE2E386-2CE7-442A-9F68-CFAA9A45BB36}" srcOrd="2" destOrd="0" presId="urn:microsoft.com/office/officeart/2005/8/layout/orgChart1"/>
    <dgm:cxn modelId="{B5EBB202-78C7-48F8-8556-2530A3C39ADA}" type="presParOf" srcId="{F180E1D6-CF23-4CA6-969B-3E8A6CCF46B2}" destId="{D2555695-7B9F-4648-8CF2-085CA247F977}" srcOrd="2" destOrd="0" presId="urn:microsoft.com/office/officeart/2005/8/layout/orgChart1"/>
    <dgm:cxn modelId="{1947D5CF-ECA6-40EE-9ECE-05682AE65E19}" type="presParOf" srcId="{F180E1D6-CF23-4CA6-969B-3E8A6CCF46B2}" destId="{FDB98E49-8BEA-4250-BFA6-6A35B80C99C0}" srcOrd="3" destOrd="0" presId="urn:microsoft.com/office/officeart/2005/8/layout/orgChart1"/>
    <dgm:cxn modelId="{921B3C1E-6D2D-4B67-9FB1-6D7BAB2EF6F4}" type="presParOf" srcId="{FDB98E49-8BEA-4250-BFA6-6A35B80C99C0}" destId="{5E822744-10A9-4CD5-A17C-53B4E9577AB2}" srcOrd="0" destOrd="0" presId="urn:microsoft.com/office/officeart/2005/8/layout/orgChart1"/>
    <dgm:cxn modelId="{1E700DCB-922A-4C0D-B35D-BA1FEFA8D9A3}" type="presParOf" srcId="{5E822744-10A9-4CD5-A17C-53B4E9577AB2}" destId="{E26C1420-4DDC-4280-9921-47E5CE55B293}" srcOrd="0" destOrd="0" presId="urn:microsoft.com/office/officeart/2005/8/layout/orgChart1"/>
    <dgm:cxn modelId="{FE589334-2220-4985-ACA8-11F12E93D07A}" type="presParOf" srcId="{5E822744-10A9-4CD5-A17C-53B4E9577AB2}" destId="{86B9CFAB-AE29-4E58-9601-7555CDBB6968}" srcOrd="1" destOrd="0" presId="urn:microsoft.com/office/officeart/2005/8/layout/orgChart1"/>
    <dgm:cxn modelId="{C82717A9-891A-4EF0-9B66-D79483DAA40B}" type="presParOf" srcId="{FDB98E49-8BEA-4250-BFA6-6A35B80C99C0}" destId="{C5CC9E8D-5441-43C2-8399-8B16890A5023}" srcOrd="1" destOrd="0" presId="urn:microsoft.com/office/officeart/2005/8/layout/orgChart1"/>
    <dgm:cxn modelId="{CA94F1BC-B4A5-489F-8AD5-AFCAD533705E}" type="presParOf" srcId="{FDB98E49-8BEA-4250-BFA6-6A35B80C99C0}" destId="{6A56C44E-9E97-4B06-9CC1-5330D0BA0802}" srcOrd="2" destOrd="0" presId="urn:microsoft.com/office/officeart/2005/8/layout/orgChart1"/>
    <dgm:cxn modelId="{3C735A2E-A739-424B-A682-E4FC80B95B68}" type="presParOf" srcId="{F180E1D6-CF23-4CA6-969B-3E8A6CCF46B2}" destId="{8D61FFA7-73D1-4A25-9CBC-58A4AC0DAD95}" srcOrd="4" destOrd="0" presId="urn:microsoft.com/office/officeart/2005/8/layout/orgChart1"/>
    <dgm:cxn modelId="{B565F2DD-B16E-43B7-BC24-0D0D33C0FF79}" type="presParOf" srcId="{F180E1D6-CF23-4CA6-969B-3E8A6CCF46B2}" destId="{84F52739-D498-4E8D-AFE1-D8A1DA1045D3}" srcOrd="5" destOrd="0" presId="urn:microsoft.com/office/officeart/2005/8/layout/orgChart1"/>
    <dgm:cxn modelId="{069A6AB4-81C4-4F3C-88CE-A0ABCC55F127}" type="presParOf" srcId="{84F52739-D498-4E8D-AFE1-D8A1DA1045D3}" destId="{B4BC00F7-5334-43E0-95A3-BA4AE50E2CB3}" srcOrd="0" destOrd="0" presId="urn:microsoft.com/office/officeart/2005/8/layout/orgChart1"/>
    <dgm:cxn modelId="{7C28E803-D477-422F-993F-877A48C5EFA0}" type="presParOf" srcId="{B4BC00F7-5334-43E0-95A3-BA4AE50E2CB3}" destId="{85381768-E336-437D-95A6-132DA29A9F64}" srcOrd="0" destOrd="0" presId="urn:microsoft.com/office/officeart/2005/8/layout/orgChart1"/>
    <dgm:cxn modelId="{EF3550AD-3934-4289-8445-3B2B5D5D9AC6}" type="presParOf" srcId="{B4BC00F7-5334-43E0-95A3-BA4AE50E2CB3}" destId="{D0496A21-CD92-4AEA-B2DF-4F44A9629B12}" srcOrd="1" destOrd="0" presId="urn:microsoft.com/office/officeart/2005/8/layout/orgChart1"/>
    <dgm:cxn modelId="{21591AB3-C1CA-4D04-9C9C-81A588FC2BBC}" type="presParOf" srcId="{84F52739-D498-4E8D-AFE1-D8A1DA1045D3}" destId="{D7BB92E8-7375-4236-A0E2-7E878213B7D2}" srcOrd="1" destOrd="0" presId="urn:microsoft.com/office/officeart/2005/8/layout/orgChart1"/>
    <dgm:cxn modelId="{2DAE8D41-F28D-4A4C-8CD7-8BDD4E76C9BC}" type="presParOf" srcId="{84F52739-D498-4E8D-AFE1-D8A1DA1045D3}" destId="{1E27209A-9A32-4230-9DC1-7807B4736D04}" srcOrd="2" destOrd="0" presId="urn:microsoft.com/office/officeart/2005/8/layout/orgChart1"/>
    <dgm:cxn modelId="{51904299-D933-46FB-B6FB-C5C3A52E41AD}" type="presParOf" srcId="{F180E1D6-CF23-4CA6-969B-3E8A6CCF46B2}" destId="{5E9FBAD1-B427-489E-B89C-86A2DD465354}" srcOrd="6" destOrd="0" presId="urn:microsoft.com/office/officeart/2005/8/layout/orgChart1"/>
    <dgm:cxn modelId="{A13DD89C-2A69-4C55-9F16-138A752F5B4C}" type="presParOf" srcId="{F180E1D6-CF23-4CA6-969B-3E8A6CCF46B2}" destId="{8F9B0C92-B049-4E99-AA6A-B67B923AB379}" srcOrd="7" destOrd="0" presId="urn:microsoft.com/office/officeart/2005/8/layout/orgChart1"/>
    <dgm:cxn modelId="{4CC4BEAC-6F79-4C6B-80E0-7BC9E2F3F10E}" type="presParOf" srcId="{8F9B0C92-B049-4E99-AA6A-B67B923AB379}" destId="{EAEF7BB8-3A31-43CC-8FDF-D4CB6F0402D1}" srcOrd="0" destOrd="0" presId="urn:microsoft.com/office/officeart/2005/8/layout/orgChart1"/>
    <dgm:cxn modelId="{CA297B1F-8894-4CF6-8E46-B75FEC8DC810}" type="presParOf" srcId="{EAEF7BB8-3A31-43CC-8FDF-D4CB6F0402D1}" destId="{2F654FDA-A02A-45CF-8DBF-FEAC4DDCCF0E}" srcOrd="0" destOrd="0" presId="urn:microsoft.com/office/officeart/2005/8/layout/orgChart1"/>
    <dgm:cxn modelId="{F4BF748C-E275-4A58-B9DC-CC14FC719903}" type="presParOf" srcId="{EAEF7BB8-3A31-43CC-8FDF-D4CB6F0402D1}" destId="{792EB883-CBDE-4924-9E5B-2837C31CC2C9}" srcOrd="1" destOrd="0" presId="urn:microsoft.com/office/officeart/2005/8/layout/orgChart1"/>
    <dgm:cxn modelId="{B48C9C5E-6A8B-4941-BC14-8172DC5B76E5}" type="presParOf" srcId="{8F9B0C92-B049-4E99-AA6A-B67B923AB379}" destId="{66864C7D-709B-480C-A0F6-0D9A18B3F792}" srcOrd="1" destOrd="0" presId="urn:microsoft.com/office/officeart/2005/8/layout/orgChart1"/>
    <dgm:cxn modelId="{D8CC43EC-465E-4D49-9248-CFE8C0B3F95A}" type="presParOf" srcId="{8F9B0C92-B049-4E99-AA6A-B67B923AB379}" destId="{0648355A-A609-4BDD-BF52-08A7F8F62751}" srcOrd="2" destOrd="0" presId="urn:microsoft.com/office/officeart/2005/8/layout/orgChart1"/>
    <dgm:cxn modelId="{D048D404-029D-446D-B917-60FDE2DCBAEB}" type="presParOf" srcId="{579108D7-199B-4839-A4F0-22AD32B47244}" destId="{322C588C-82B5-4503-B799-75EC12D5F3EE}" srcOrd="2" destOrd="0" presId="urn:microsoft.com/office/officeart/2005/8/layout/orgChart1"/>
    <dgm:cxn modelId="{F9D45331-976C-4BF1-A786-DAE441785509}" type="presParOf" srcId="{2C1FD678-C0D9-4940-A547-9BA8E1C777C7}" destId="{9F4ED68E-532D-4153-8C0A-F512AC2A887C}" srcOrd="6" destOrd="0" presId="urn:microsoft.com/office/officeart/2005/8/layout/orgChart1"/>
    <dgm:cxn modelId="{1F795E0E-422F-45D7-AA94-DA492EB024B5}" type="presParOf" srcId="{2C1FD678-C0D9-4940-A547-9BA8E1C777C7}" destId="{16271D56-BC20-438C-BF1E-A5DD02359895}" srcOrd="7" destOrd="0" presId="urn:microsoft.com/office/officeart/2005/8/layout/orgChart1"/>
    <dgm:cxn modelId="{6A60FD4B-9EBD-4B06-ABBC-AD2F88121ED6}" type="presParOf" srcId="{16271D56-BC20-438C-BF1E-A5DD02359895}" destId="{C1C21D29-1CE9-4281-B485-B234F1CD8767}" srcOrd="0" destOrd="0" presId="urn:microsoft.com/office/officeart/2005/8/layout/orgChart1"/>
    <dgm:cxn modelId="{D6CF03D1-EA25-4ECB-9F0E-303329D5E3C5}" type="presParOf" srcId="{C1C21D29-1CE9-4281-B485-B234F1CD8767}" destId="{6F39E241-082F-4BC0-8D61-8AC284DAE2B5}" srcOrd="0" destOrd="0" presId="urn:microsoft.com/office/officeart/2005/8/layout/orgChart1"/>
    <dgm:cxn modelId="{EE456200-D7DD-4916-BC08-D9BA4C8B06D4}" type="presParOf" srcId="{C1C21D29-1CE9-4281-B485-B234F1CD8767}" destId="{355D16DF-F074-4AAD-A215-B354BF8A03B5}" srcOrd="1" destOrd="0" presId="urn:microsoft.com/office/officeart/2005/8/layout/orgChart1"/>
    <dgm:cxn modelId="{2E68849A-EEBE-478E-B215-8CBB0B5AFA70}" type="presParOf" srcId="{16271D56-BC20-438C-BF1E-A5DD02359895}" destId="{75C936C5-A5E9-4F85-BFDA-30396B5374EF}" srcOrd="1" destOrd="0" presId="urn:microsoft.com/office/officeart/2005/8/layout/orgChart1"/>
    <dgm:cxn modelId="{14BC2AC1-8F54-461B-827A-14D0E1855234}" type="presParOf" srcId="{75C936C5-A5E9-4F85-BFDA-30396B5374EF}" destId="{B8049C60-715E-486D-9F96-B40CCD5EA5D6}" srcOrd="0" destOrd="0" presId="urn:microsoft.com/office/officeart/2005/8/layout/orgChart1"/>
    <dgm:cxn modelId="{A7ADC886-7A45-4ABD-B169-F02C3B568777}" type="presParOf" srcId="{75C936C5-A5E9-4F85-BFDA-30396B5374EF}" destId="{32CD5F72-A4B6-4FFF-9EFB-B3989AA816ED}" srcOrd="1" destOrd="0" presId="urn:microsoft.com/office/officeart/2005/8/layout/orgChart1"/>
    <dgm:cxn modelId="{6BE57F02-9BAD-4522-8826-9A1D219B5088}" type="presParOf" srcId="{32CD5F72-A4B6-4FFF-9EFB-B3989AA816ED}" destId="{CA7D9BFD-3E4E-427F-9100-665B443F38D6}" srcOrd="0" destOrd="0" presId="urn:microsoft.com/office/officeart/2005/8/layout/orgChart1"/>
    <dgm:cxn modelId="{014EEF2C-167B-436F-8E24-56B8667AE8C2}" type="presParOf" srcId="{CA7D9BFD-3E4E-427F-9100-665B443F38D6}" destId="{552220CD-BD02-4212-977D-8AF9A2B5CB2E}" srcOrd="0" destOrd="0" presId="urn:microsoft.com/office/officeart/2005/8/layout/orgChart1"/>
    <dgm:cxn modelId="{D8BE062B-5AA5-4DE6-A824-2A3E1C129113}" type="presParOf" srcId="{CA7D9BFD-3E4E-427F-9100-665B443F38D6}" destId="{7E6D7D64-806C-48F4-8D87-3F8F0E39C744}" srcOrd="1" destOrd="0" presId="urn:microsoft.com/office/officeart/2005/8/layout/orgChart1"/>
    <dgm:cxn modelId="{5D721EED-27D5-4EC4-A0B0-5554A75AED37}" type="presParOf" srcId="{32CD5F72-A4B6-4FFF-9EFB-B3989AA816ED}" destId="{DAD83437-7270-470F-B662-2A02DD20C0DB}" srcOrd="1" destOrd="0" presId="urn:microsoft.com/office/officeart/2005/8/layout/orgChart1"/>
    <dgm:cxn modelId="{D98BE944-81A4-46BD-B52A-815DE56C9988}" type="presParOf" srcId="{32CD5F72-A4B6-4FFF-9EFB-B3989AA816ED}" destId="{BE3B3603-EDB0-441A-88F2-BC0C95239A37}" srcOrd="2" destOrd="0" presId="urn:microsoft.com/office/officeart/2005/8/layout/orgChart1"/>
    <dgm:cxn modelId="{1000E716-E494-4E03-9287-6C92487853BE}" type="presParOf" srcId="{75C936C5-A5E9-4F85-BFDA-30396B5374EF}" destId="{0CAEE3F2-F31C-432A-A1C4-ED774D922CC6}" srcOrd="2" destOrd="0" presId="urn:microsoft.com/office/officeart/2005/8/layout/orgChart1"/>
    <dgm:cxn modelId="{5B2847B6-7BBA-4642-8E3F-1D546B00620B}" type="presParOf" srcId="{75C936C5-A5E9-4F85-BFDA-30396B5374EF}" destId="{C362AD81-D9E3-4E50-9FBF-A0B7423DA600}" srcOrd="3" destOrd="0" presId="urn:microsoft.com/office/officeart/2005/8/layout/orgChart1"/>
    <dgm:cxn modelId="{5C8EAA18-EAA7-468F-BA57-1B76A1E30FBD}" type="presParOf" srcId="{C362AD81-D9E3-4E50-9FBF-A0B7423DA600}" destId="{6C565F48-1ADB-4F05-AD91-BDB18A1A991B}" srcOrd="0" destOrd="0" presId="urn:microsoft.com/office/officeart/2005/8/layout/orgChart1"/>
    <dgm:cxn modelId="{E9897ACD-9A95-4D5B-9C83-84879464B53F}" type="presParOf" srcId="{6C565F48-1ADB-4F05-AD91-BDB18A1A991B}" destId="{D061E90D-229E-4CA5-AFD1-1D3EF26A31AF}" srcOrd="0" destOrd="0" presId="urn:microsoft.com/office/officeart/2005/8/layout/orgChart1"/>
    <dgm:cxn modelId="{632F083B-7ED3-48AB-B21C-DD1D28E4CC80}" type="presParOf" srcId="{6C565F48-1ADB-4F05-AD91-BDB18A1A991B}" destId="{5F7795C7-8227-456F-8B24-65C32D1A521E}" srcOrd="1" destOrd="0" presId="urn:microsoft.com/office/officeart/2005/8/layout/orgChart1"/>
    <dgm:cxn modelId="{CABD645B-A1C5-41CA-8D48-853B346D76A7}" type="presParOf" srcId="{C362AD81-D9E3-4E50-9FBF-A0B7423DA600}" destId="{3F172272-ACF6-4431-8A84-5788F2C007E5}" srcOrd="1" destOrd="0" presId="urn:microsoft.com/office/officeart/2005/8/layout/orgChart1"/>
    <dgm:cxn modelId="{473915C6-2CA6-44F4-9CFE-480180E28926}" type="presParOf" srcId="{C362AD81-D9E3-4E50-9FBF-A0B7423DA600}" destId="{03776A92-8E85-4454-AFD9-24ADFDA4B7AB}" srcOrd="2" destOrd="0" presId="urn:microsoft.com/office/officeart/2005/8/layout/orgChart1"/>
    <dgm:cxn modelId="{D410F9AF-3036-4BDF-8D50-D62A3082EA9D}" type="presParOf" srcId="{16271D56-BC20-438C-BF1E-A5DD02359895}" destId="{7D52D674-FE75-4DDE-A053-541A2BFE4AE3}" srcOrd="2" destOrd="0" presId="urn:microsoft.com/office/officeart/2005/8/layout/orgChart1"/>
    <dgm:cxn modelId="{BE46BC2A-0593-4661-9F58-224B966D0417}" type="presParOf" srcId="{2C1FD678-C0D9-4940-A547-9BA8E1C777C7}" destId="{41EC6A93-0F40-4DD4-B0A1-28AF397BFD98}" srcOrd="8" destOrd="0" presId="urn:microsoft.com/office/officeart/2005/8/layout/orgChart1"/>
    <dgm:cxn modelId="{33F15E53-7377-45FD-846D-A0D12C953282}" type="presParOf" srcId="{2C1FD678-C0D9-4940-A547-9BA8E1C777C7}" destId="{75A853BB-0ED5-4151-8243-63F5BD721036}" srcOrd="9" destOrd="0" presId="urn:microsoft.com/office/officeart/2005/8/layout/orgChart1"/>
    <dgm:cxn modelId="{877CBB07-BE43-4FE0-A9CB-CA82AD8FA529}" type="presParOf" srcId="{75A853BB-0ED5-4151-8243-63F5BD721036}" destId="{15D2D312-0967-4278-A1B9-4A236CA904D5}" srcOrd="0" destOrd="0" presId="urn:microsoft.com/office/officeart/2005/8/layout/orgChart1"/>
    <dgm:cxn modelId="{515A793C-F73B-4EE6-92CF-D43965AE0478}" type="presParOf" srcId="{15D2D312-0967-4278-A1B9-4A236CA904D5}" destId="{E8EFFABF-F847-4251-9ECF-C8144BA3F58F}" srcOrd="0" destOrd="0" presId="urn:microsoft.com/office/officeart/2005/8/layout/orgChart1"/>
    <dgm:cxn modelId="{84C0688C-D8B5-4DDD-AEDE-A5807BC667F7}" type="presParOf" srcId="{15D2D312-0967-4278-A1B9-4A236CA904D5}" destId="{AF1C3AAC-1AEB-4DC0-BACA-37E26F744386}" srcOrd="1" destOrd="0" presId="urn:microsoft.com/office/officeart/2005/8/layout/orgChart1"/>
    <dgm:cxn modelId="{2071A9F7-E174-4CDA-B53F-C4ED77D1489B}" type="presParOf" srcId="{75A853BB-0ED5-4151-8243-63F5BD721036}" destId="{FB3C5492-C193-4085-97A9-D95F508DB870}" srcOrd="1" destOrd="0" presId="urn:microsoft.com/office/officeart/2005/8/layout/orgChart1"/>
    <dgm:cxn modelId="{B8A50DC4-0399-49A9-842D-1F67ECEBC707}" type="presParOf" srcId="{FB3C5492-C193-4085-97A9-D95F508DB870}" destId="{49BF7D3A-CE3A-4310-BFB7-F9DE446AA9C5}" srcOrd="0" destOrd="0" presId="urn:microsoft.com/office/officeart/2005/8/layout/orgChart1"/>
    <dgm:cxn modelId="{8C80FC23-22C5-4587-A9FE-A5D5B888A324}" type="presParOf" srcId="{FB3C5492-C193-4085-97A9-D95F508DB870}" destId="{3E764116-F352-4512-9BDB-193A2E56ABDD}" srcOrd="1" destOrd="0" presId="urn:microsoft.com/office/officeart/2005/8/layout/orgChart1"/>
    <dgm:cxn modelId="{F3F42756-947A-4672-B78F-62CD731D3BD6}" type="presParOf" srcId="{3E764116-F352-4512-9BDB-193A2E56ABDD}" destId="{7CCCA3AD-022C-4A20-9776-B7792D6324BA}" srcOrd="0" destOrd="0" presId="urn:microsoft.com/office/officeart/2005/8/layout/orgChart1"/>
    <dgm:cxn modelId="{4576007F-2711-47B4-AF1A-2464BFF21C60}" type="presParOf" srcId="{7CCCA3AD-022C-4A20-9776-B7792D6324BA}" destId="{42D09F92-1CAC-4091-9F0C-EB37076EF4CA}" srcOrd="0" destOrd="0" presId="urn:microsoft.com/office/officeart/2005/8/layout/orgChart1"/>
    <dgm:cxn modelId="{AD56907F-7D4D-4ADC-8990-EFF858D721AB}" type="presParOf" srcId="{7CCCA3AD-022C-4A20-9776-B7792D6324BA}" destId="{25C03200-05E1-41CA-86CA-1E6499C5C5A5}" srcOrd="1" destOrd="0" presId="urn:microsoft.com/office/officeart/2005/8/layout/orgChart1"/>
    <dgm:cxn modelId="{C86EA717-5588-4121-ADA3-9E9A165CD3C6}" type="presParOf" srcId="{3E764116-F352-4512-9BDB-193A2E56ABDD}" destId="{EB5C5ADA-ED20-4B49-9010-D453A2163A57}" srcOrd="1" destOrd="0" presId="urn:microsoft.com/office/officeart/2005/8/layout/orgChart1"/>
    <dgm:cxn modelId="{8023C857-00D1-433A-835A-008A2DC0CB8D}" type="presParOf" srcId="{3E764116-F352-4512-9BDB-193A2E56ABDD}" destId="{2818B2BC-8F3D-413B-BE22-369C9F72510D}" srcOrd="2" destOrd="0" presId="urn:microsoft.com/office/officeart/2005/8/layout/orgChart1"/>
    <dgm:cxn modelId="{BEB1013D-ECB5-4999-ABDC-C01868D5E712}" type="presParOf" srcId="{FB3C5492-C193-4085-97A9-D95F508DB870}" destId="{836731AB-7EF3-4CCE-8AD5-16581B65FD2F}" srcOrd="2" destOrd="0" presId="urn:microsoft.com/office/officeart/2005/8/layout/orgChart1"/>
    <dgm:cxn modelId="{1357C30D-AB9A-473F-9FB6-A69D19483655}" type="presParOf" srcId="{FB3C5492-C193-4085-97A9-D95F508DB870}" destId="{01FD08F0-F74A-4892-8E8B-5019CAA44A45}" srcOrd="3" destOrd="0" presId="urn:microsoft.com/office/officeart/2005/8/layout/orgChart1"/>
    <dgm:cxn modelId="{685FC67E-9EEE-42A6-B614-3619A2C1DEC4}" type="presParOf" srcId="{01FD08F0-F74A-4892-8E8B-5019CAA44A45}" destId="{C3F7AA08-DA06-4186-8827-6E9FC00BAE86}" srcOrd="0" destOrd="0" presId="urn:microsoft.com/office/officeart/2005/8/layout/orgChart1"/>
    <dgm:cxn modelId="{90DC5C9F-580B-4BB3-8678-DA9A1599E6EC}" type="presParOf" srcId="{C3F7AA08-DA06-4186-8827-6E9FC00BAE86}" destId="{31067D45-F2E9-420C-B084-DDCDD20D8D9B}" srcOrd="0" destOrd="0" presId="urn:microsoft.com/office/officeart/2005/8/layout/orgChart1"/>
    <dgm:cxn modelId="{195065A5-FA53-4B08-9EE9-F98ADE34EE12}" type="presParOf" srcId="{C3F7AA08-DA06-4186-8827-6E9FC00BAE86}" destId="{CFEEE866-CBF7-4806-9524-5E808023B644}" srcOrd="1" destOrd="0" presId="urn:microsoft.com/office/officeart/2005/8/layout/orgChart1"/>
    <dgm:cxn modelId="{C24849CB-8802-46C2-8695-B155B68DCB96}" type="presParOf" srcId="{01FD08F0-F74A-4892-8E8B-5019CAA44A45}" destId="{9B4B4604-8102-4480-9626-FE5A98D02E55}" srcOrd="1" destOrd="0" presId="urn:microsoft.com/office/officeart/2005/8/layout/orgChart1"/>
    <dgm:cxn modelId="{1BD7D522-931C-42A0-B4CF-36256A9F3E9E}" type="presParOf" srcId="{01FD08F0-F74A-4892-8E8B-5019CAA44A45}" destId="{9B309268-F13B-44B0-96D0-33B560681001}" srcOrd="2" destOrd="0" presId="urn:microsoft.com/office/officeart/2005/8/layout/orgChart1"/>
    <dgm:cxn modelId="{AA38801C-F491-4DB7-9450-CAABFE9B96CE}" type="presParOf" srcId="{75A853BB-0ED5-4151-8243-63F5BD721036}" destId="{613DBDC2-29B1-4DAE-8E14-66FB8CE1C251}" srcOrd="2" destOrd="0" presId="urn:microsoft.com/office/officeart/2005/8/layout/orgChart1"/>
    <dgm:cxn modelId="{AD9EB0C7-604E-4082-B832-687929FFCFCC}" type="presParOf" srcId="{CD3B22C4-3C6B-4EDB-B989-133A1D057362}" destId="{BACF5586-C336-45B8-A5D2-87A57539BB1D}" srcOrd="2" destOrd="0" presId="urn:microsoft.com/office/officeart/2005/8/layout/orgChart1"/>
    <dgm:cxn modelId="{2CBD0250-4F76-4994-BD75-3EAD8904EF01}" type="presParOf" srcId="{A9B46C0D-B899-402A-BF6F-A52681BA44AA}" destId="{696F24DE-02BD-4642-8FD7-473B2E2E6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System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Non</a:t>
          </a:r>
          <a:r>
            <a:rPr lang="en-US" sz="2800" baseline="0" dirty="0" smtClean="0">
              <a:latin typeface="Futura Lt BT" panose="020B0402020204020303"/>
            </a:rPr>
            <a:t> </a:t>
          </a:r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 custLinFactNeighborX="-278" custLinFactNeighborY="4588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 custLinFactY="4483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 custLinFactY="200000" custLinFactNeighborX="6258" custLinFactNeighborY="232768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Architecture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Package Design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Entity Relationship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 custLinFactY="-31549" custLinFactNeighborX="-1112" custLinFactNeighborY="-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 custLinFactNeighborX="-278" custLinFactNeighborY="-8593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Model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Process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Result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 custLinFactNeighborX="834" custLinFactNeighborY="6424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 custLinFactY="30981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 custLinFactY="200000" custLinFactNeighborX="-4172" custLinFactNeighborY="283404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Project result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Comparison Result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Lesson Learned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 custLinFactNeighborY="7221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 custLinFactY="26073" custLinFactNeighborX="278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 custLinFactY="200000" custLinFactNeighborY="263066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 custLinFactY="200000" custLinFactNeighborY="263066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 custLinFactY="200000" custLinFactNeighborY="263066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 custLinFactY="200000" custLinFactNeighborY="263066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 custLinFactY="200000" custLinFactNeighborY="263066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 custLinFactY="200000" custLinFactNeighborY="263066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 custLinFactY="200000" custLinFactNeighborY="263066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kern="1200" dirty="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2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49997" y="697132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Problem</a:t>
          </a:r>
          <a:endParaRPr lang="en-US" sz="2800" b="1" kern="1200" dirty="0">
            <a:latin typeface="Futura Lt BT" panose="020B0402020204020303"/>
          </a:endParaRPr>
        </a:p>
      </dsp:txBody>
      <dsp:txXfrm>
        <a:off x="349997" y="697132"/>
        <a:ext cx="5979942" cy="543631"/>
      </dsp:txXfrm>
    </dsp:sp>
    <dsp:sp modelId="{2D59A9C7-E04F-4582-90FC-033D176BF614}">
      <dsp:nvSpPr>
        <dsp:cNvPr id="0" name=""/>
        <dsp:cNvSpPr/>
      </dsp:nvSpPr>
      <dsp:spPr>
        <a:xfrm>
          <a:off x="364497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208333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5216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6006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39842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8367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27515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64469" y="164962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Idea</a:t>
          </a:r>
          <a:endParaRPr lang="en-US" sz="2800" b="1" kern="1200" dirty="0">
            <a:latin typeface="Futura Lt BT" panose="020B0402020204020303"/>
          </a:endParaRPr>
        </a:p>
      </dsp:txBody>
      <dsp:txXfrm>
        <a:off x="364469" y="1649628"/>
        <a:ext cx="5979942" cy="543631"/>
      </dsp:txXfrm>
    </dsp:sp>
    <dsp:sp modelId="{F53FB3BE-71B5-4800-9454-A1F53E3C359F}">
      <dsp:nvSpPr>
        <dsp:cNvPr id="0" name=""/>
        <dsp:cNvSpPr/>
      </dsp:nvSpPr>
      <dsp:spPr>
        <a:xfrm>
          <a:off x="335466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930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3139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975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081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4648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398484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93531" y="266004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Solution</a:t>
          </a:r>
          <a:endParaRPr lang="en-US" sz="2800" b="1" kern="1200" dirty="0">
            <a:latin typeface="Futura Lt BT" panose="020B0402020204020303"/>
          </a:endParaRPr>
        </a:p>
      </dsp:txBody>
      <dsp:txXfrm>
        <a:off x="393531" y="2660048"/>
        <a:ext cx="5979942" cy="543631"/>
      </dsp:txXfrm>
    </dsp:sp>
    <dsp:sp modelId="{AB7D17F0-AA95-41CD-90AA-31E567EFA930}">
      <dsp:nvSpPr>
        <dsp:cNvPr id="0" name=""/>
        <dsp:cNvSpPr/>
      </dsp:nvSpPr>
      <dsp:spPr>
        <a:xfrm>
          <a:off x="34997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93814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37650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8148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25323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69159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12996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523713" y="0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Model</a:t>
          </a:r>
          <a:endParaRPr lang="en-US" sz="2400" b="1" kern="1200" dirty="0">
            <a:latin typeface="Futura Lt BT" panose="020B0402020204020303"/>
          </a:endParaRPr>
        </a:p>
      </dsp:txBody>
      <dsp:txXfrm>
        <a:off x="523713" y="0"/>
        <a:ext cx="5640904" cy="512809"/>
      </dsp:txXfrm>
    </dsp:sp>
    <dsp:sp modelId="{2D59A9C7-E04F-4582-90FC-033D176BF614}">
      <dsp:nvSpPr>
        <dsp:cNvPr id="0" name=""/>
        <dsp:cNvSpPr/>
      </dsp:nvSpPr>
      <dsp:spPr>
        <a:xfrm>
          <a:off x="504985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300980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96974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2968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688962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484957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280951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504985" y="734046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Life cycle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734046"/>
        <a:ext cx="5640904" cy="512809"/>
      </dsp:txXfrm>
    </dsp:sp>
    <dsp:sp modelId="{F53FB3BE-71B5-4800-9454-A1F53E3C359F}">
      <dsp:nvSpPr>
        <dsp:cNvPr id="0" name=""/>
        <dsp:cNvSpPr/>
      </dsp:nvSpPr>
      <dsp:spPr>
        <a:xfrm>
          <a:off x="504985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300980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96974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92968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688962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484957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280951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504985" y="1467178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Organization Structure</a:t>
          </a:r>
          <a:endParaRPr lang="en-US" sz="2400" b="1" kern="1200">
            <a:latin typeface="Futura Lt BT" panose="020B0402020204020303"/>
          </a:endParaRPr>
        </a:p>
      </dsp:txBody>
      <dsp:txXfrm>
        <a:off x="504985" y="1467178"/>
        <a:ext cx="5640904" cy="512809"/>
      </dsp:txXfrm>
    </dsp:sp>
    <dsp:sp modelId="{AB7D17F0-AA95-41CD-90AA-31E567EFA930}">
      <dsp:nvSpPr>
        <dsp:cNvPr id="0" name=""/>
        <dsp:cNvSpPr/>
      </dsp:nvSpPr>
      <dsp:spPr>
        <a:xfrm>
          <a:off x="504985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300980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96974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92968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688962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484957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280951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D886E-F53B-4A8C-AD1C-97F4C419DB36}">
      <dsp:nvSpPr>
        <dsp:cNvPr id="0" name=""/>
        <dsp:cNvSpPr/>
      </dsp:nvSpPr>
      <dsp:spPr>
        <a:xfrm>
          <a:off x="504985" y="2200311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Master Schedule</a:t>
          </a:r>
          <a:endParaRPr lang="en-US" sz="2400" b="1" kern="1200">
            <a:latin typeface="Futura Lt BT" panose="020B0402020204020303"/>
          </a:endParaRPr>
        </a:p>
      </dsp:txBody>
      <dsp:txXfrm>
        <a:off x="504985" y="2200311"/>
        <a:ext cx="5640904" cy="512809"/>
      </dsp:txXfrm>
    </dsp:sp>
    <dsp:sp modelId="{689D1F82-A4E0-4FF5-907F-B24873425A10}">
      <dsp:nvSpPr>
        <dsp:cNvPr id="0" name=""/>
        <dsp:cNvSpPr/>
      </dsp:nvSpPr>
      <dsp:spPr>
        <a:xfrm>
          <a:off x="504985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A6B-4888-402F-8F85-5283E37B8503}">
      <dsp:nvSpPr>
        <dsp:cNvPr id="0" name=""/>
        <dsp:cNvSpPr/>
      </dsp:nvSpPr>
      <dsp:spPr>
        <a:xfrm>
          <a:off x="1300980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66A49-9AAD-4857-9BF4-C08155EAF677}">
      <dsp:nvSpPr>
        <dsp:cNvPr id="0" name=""/>
        <dsp:cNvSpPr/>
      </dsp:nvSpPr>
      <dsp:spPr>
        <a:xfrm>
          <a:off x="2096974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5A89E-5DA3-41D3-9028-FCBF9404FC56}">
      <dsp:nvSpPr>
        <dsp:cNvPr id="0" name=""/>
        <dsp:cNvSpPr/>
      </dsp:nvSpPr>
      <dsp:spPr>
        <a:xfrm>
          <a:off x="2892968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19E1-E786-4FA4-A692-A6CD18E8A5BB}">
      <dsp:nvSpPr>
        <dsp:cNvPr id="0" name=""/>
        <dsp:cNvSpPr/>
      </dsp:nvSpPr>
      <dsp:spPr>
        <a:xfrm>
          <a:off x="3688962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FF8D-E745-4A92-B8B7-937E3AE202E3}">
      <dsp:nvSpPr>
        <dsp:cNvPr id="0" name=""/>
        <dsp:cNvSpPr/>
      </dsp:nvSpPr>
      <dsp:spPr>
        <a:xfrm>
          <a:off x="4484957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A56C5-1AF4-4513-99F1-E5B63246D208}">
      <dsp:nvSpPr>
        <dsp:cNvPr id="0" name=""/>
        <dsp:cNvSpPr/>
      </dsp:nvSpPr>
      <dsp:spPr>
        <a:xfrm>
          <a:off x="5280951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A28FA-8206-4CF9-9733-8051AE3BE05C}">
      <dsp:nvSpPr>
        <dsp:cNvPr id="0" name=""/>
        <dsp:cNvSpPr/>
      </dsp:nvSpPr>
      <dsp:spPr>
        <a:xfrm>
          <a:off x="504985" y="2933443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Objectives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2933443"/>
        <a:ext cx="5640904" cy="512809"/>
      </dsp:txXfrm>
    </dsp:sp>
    <dsp:sp modelId="{32CA35D6-E00B-45BE-93CC-1FAFF952079A}">
      <dsp:nvSpPr>
        <dsp:cNvPr id="0" name=""/>
        <dsp:cNvSpPr/>
      </dsp:nvSpPr>
      <dsp:spPr>
        <a:xfrm>
          <a:off x="504985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8CC6E-13DD-4B4B-8A66-55FA6A16B5CB}">
      <dsp:nvSpPr>
        <dsp:cNvPr id="0" name=""/>
        <dsp:cNvSpPr/>
      </dsp:nvSpPr>
      <dsp:spPr>
        <a:xfrm>
          <a:off x="1300980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FD57-065C-46BA-B45F-72E3BDD09C15}">
      <dsp:nvSpPr>
        <dsp:cNvPr id="0" name=""/>
        <dsp:cNvSpPr/>
      </dsp:nvSpPr>
      <dsp:spPr>
        <a:xfrm>
          <a:off x="2096974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59DEF-1975-4099-B8D8-DDD679AB688D}">
      <dsp:nvSpPr>
        <dsp:cNvPr id="0" name=""/>
        <dsp:cNvSpPr/>
      </dsp:nvSpPr>
      <dsp:spPr>
        <a:xfrm>
          <a:off x="2892968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94B9F-3B9E-40FE-9500-3BC8959D6FCF}">
      <dsp:nvSpPr>
        <dsp:cNvPr id="0" name=""/>
        <dsp:cNvSpPr/>
      </dsp:nvSpPr>
      <dsp:spPr>
        <a:xfrm>
          <a:off x="3688962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9D6C-4EA1-497B-AF71-B8631F5697D1}">
      <dsp:nvSpPr>
        <dsp:cNvPr id="0" name=""/>
        <dsp:cNvSpPr/>
      </dsp:nvSpPr>
      <dsp:spPr>
        <a:xfrm>
          <a:off x="4484957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AB70-4D95-4316-9AD0-D2FBECE172C2}">
      <dsp:nvSpPr>
        <dsp:cNvPr id="0" name=""/>
        <dsp:cNvSpPr/>
      </dsp:nvSpPr>
      <dsp:spPr>
        <a:xfrm>
          <a:off x="5280951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E15-998A-4A5E-BB40-19AF14FF521B}">
      <dsp:nvSpPr>
        <dsp:cNvPr id="0" name=""/>
        <dsp:cNvSpPr/>
      </dsp:nvSpPr>
      <dsp:spPr>
        <a:xfrm>
          <a:off x="504985" y="3666575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Deliverables</a:t>
          </a:r>
        </a:p>
      </dsp:txBody>
      <dsp:txXfrm>
        <a:off x="504985" y="3666575"/>
        <a:ext cx="5640904" cy="512809"/>
      </dsp:txXfrm>
    </dsp:sp>
    <dsp:sp modelId="{C9DF15A3-DFFE-484B-8D9F-44E6BC73FC97}">
      <dsp:nvSpPr>
        <dsp:cNvPr id="0" name=""/>
        <dsp:cNvSpPr/>
      </dsp:nvSpPr>
      <dsp:spPr>
        <a:xfrm>
          <a:off x="504985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2432-23F1-44B2-9848-BF5BEE1C4F00}">
      <dsp:nvSpPr>
        <dsp:cNvPr id="0" name=""/>
        <dsp:cNvSpPr/>
      </dsp:nvSpPr>
      <dsp:spPr>
        <a:xfrm>
          <a:off x="1300980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834E1-6B4F-4E27-874B-E479A2E53B22}">
      <dsp:nvSpPr>
        <dsp:cNvPr id="0" name=""/>
        <dsp:cNvSpPr/>
      </dsp:nvSpPr>
      <dsp:spPr>
        <a:xfrm>
          <a:off x="2096974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DCC-0B4A-4B2B-9774-60F4D44033F2}">
      <dsp:nvSpPr>
        <dsp:cNvPr id="0" name=""/>
        <dsp:cNvSpPr/>
      </dsp:nvSpPr>
      <dsp:spPr>
        <a:xfrm>
          <a:off x="2892968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0FD9-563B-41DA-A0FF-9ED67B310998}">
      <dsp:nvSpPr>
        <dsp:cNvPr id="0" name=""/>
        <dsp:cNvSpPr/>
      </dsp:nvSpPr>
      <dsp:spPr>
        <a:xfrm>
          <a:off x="3688962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63923-94A3-4A11-9B35-0099415A3144}">
      <dsp:nvSpPr>
        <dsp:cNvPr id="0" name=""/>
        <dsp:cNvSpPr/>
      </dsp:nvSpPr>
      <dsp:spPr>
        <a:xfrm>
          <a:off x="4484957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D47E-4AC9-48D9-9DFA-CCEB4335A60A}">
      <dsp:nvSpPr>
        <dsp:cNvPr id="0" name=""/>
        <dsp:cNvSpPr/>
      </dsp:nvSpPr>
      <dsp:spPr>
        <a:xfrm>
          <a:off x="5280951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A110F-4A82-4832-AC70-80F922CCAABE}">
      <dsp:nvSpPr>
        <dsp:cNvPr id="0" name=""/>
        <dsp:cNvSpPr/>
      </dsp:nvSpPr>
      <dsp:spPr>
        <a:xfrm>
          <a:off x="504985" y="4399707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Tools &amp; Environment</a:t>
          </a:r>
        </a:p>
      </dsp:txBody>
      <dsp:txXfrm>
        <a:off x="504985" y="4399707"/>
        <a:ext cx="5640904" cy="512809"/>
      </dsp:txXfrm>
    </dsp:sp>
    <dsp:sp modelId="{E5B620B5-A957-4DB5-A76C-31C4304B9286}">
      <dsp:nvSpPr>
        <dsp:cNvPr id="0" name=""/>
        <dsp:cNvSpPr/>
      </dsp:nvSpPr>
      <dsp:spPr>
        <a:xfrm>
          <a:off x="504985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D7EA1-D17A-477A-9A6E-A9EE71DF80E5}">
      <dsp:nvSpPr>
        <dsp:cNvPr id="0" name=""/>
        <dsp:cNvSpPr/>
      </dsp:nvSpPr>
      <dsp:spPr>
        <a:xfrm>
          <a:off x="1300980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E7120-E188-4228-AB2C-9CABECCCC38A}">
      <dsp:nvSpPr>
        <dsp:cNvPr id="0" name=""/>
        <dsp:cNvSpPr/>
      </dsp:nvSpPr>
      <dsp:spPr>
        <a:xfrm>
          <a:off x="2096974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8243-6682-475E-9288-A0925F9F1D5D}">
      <dsp:nvSpPr>
        <dsp:cNvPr id="0" name=""/>
        <dsp:cNvSpPr/>
      </dsp:nvSpPr>
      <dsp:spPr>
        <a:xfrm>
          <a:off x="2892968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E02F1-4C9A-4FBF-BD74-893F8DD334AF}">
      <dsp:nvSpPr>
        <dsp:cNvPr id="0" name=""/>
        <dsp:cNvSpPr/>
      </dsp:nvSpPr>
      <dsp:spPr>
        <a:xfrm>
          <a:off x="3688962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A658-7F29-4D7E-8B93-D5F5949E6460}">
      <dsp:nvSpPr>
        <dsp:cNvPr id="0" name=""/>
        <dsp:cNvSpPr/>
      </dsp:nvSpPr>
      <dsp:spPr>
        <a:xfrm>
          <a:off x="4484957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BF72-CDA4-497D-9838-4EABB521E142}">
      <dsp:nvSpPr>
        <dsp:cNvPr id="0" name=""/>
        <dsp:cNvSpPr/>
      </dsp:nvSpPr>
      <dsp:spPr>
        <a:xfrm>
          <a:off x="5280951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2F6F-1207-44BC-AD9E-D4B5EF4D1062}">
      <dsp:nvSpPr>
        <dsp:cNvPr id="0" name=""/>
        <dsp:cNvSpPr/>
      </dsp:nvSpPr>
      <dsp:spPr>
        <a:xfrm>
          <a:off x="292764" y="687709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Model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687709"/>
        <a:ext cx="5218752" cy="474432"/>
      </dsp:txXfrm>
    </dsp:sp>
    <dsp:sp modelId="{073C87E8-5D25-433C-98C4-0A229C347E13}">
      <dsp:nvSpPr>
        <dsp:cNvPr id="0" name=""/>
        <dsp:cNvSpPr/>
      </dsp:nvSpPr>
      <dsp:spPr>
        <a:xfrm>
          <a:off x="29276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0D426-72B1-4B21-9E4D-3DCB2E8BE19E}">
      <dsp:nvSpPr>
        <dsp:cNvPr id="0" name=""/>
        <dsp:cNvSpPr/>
      </dsp:nvSpPr>
      <dsp:spPr>
        <a:xfrm>
          <a:off x="102918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3FF1-1C64-408B-954F-C32FB9AB5593}">
      <dsp:nvSpPr>
        <dsp:cNvPr id="0" name=""/>
        <dsp:cNvSpPr/>
      </dsp:nvSpPr>
      <dsp:spPr>
        <a:xfrm>
          <a:off x="1765612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353EF-0B5B-4B3F-9266-86F92223CB41}">
      <dsp:nvSpPr>
        <dsp:cNvPr id="0" name=""/>
        <dsp:cNvSpPr/>
      </dsp:nvSpPr>
      <dsp:spPr>
        <a:xfrm>
          <a:off x="2502036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E1DC-CFCC-4004-8A9E-240BBDCDB9E2}">
      <dsp:nvSpPr>
        <dsp:cNvPr id="0" name=""/>
        <dsp:cNvSpPr/>
      </dsp:nvSpPr>
      <dsp:spPr>
        <a:xfrm>
          <a:off x="3238460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631E-2505-44E1-9394-1F1D798CF0B4}">
      <dsp:nvSpPr>
        <dsp:cNvPr id="0" name=""/>
        <dsp:cNvSpPr/>
      </dsp:nvSpPr>
      <dsp:spPr>
        <a:xfrm>
          <a:off x="397488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1121B-6963-4943-921E-ACE2C456BB58}">
      <dsp:nvSpPr>
        <dsp:cNvPr id="0" name=""/>
        <dsp:cNvSpPr/>
      </dsp:nvSpPr>
      <dsp:spPr>
        <a:xfrm>
          <a:off x="471130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029E-C477-4717-BBFB-CB739BB1330F}">
      <dsp:nvSpPr>
        <dsp:cNvPr id="0" name=""/>
        <dsp:cNvSpPr/>
      </dsp:nvSpPr>
      <dsp:spPr>
        <a:xfrm>
          <a:off x="336289" y="164840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Process</a:t>
          </a:r>
          <a:endParaRPr lang="en-US" sz="2800" kern="1200" dirty="0">
            <a:latin typeface="Futura Lt BT" panose="020B0402020204020303"/>
          </a:endParaRPr>
        </a:p>
      </dsp:txBody>
      <dsp:txXfrm>
        <a:off x="336289" y="1648405"/>
        <a:ext cx="5218752" cy="474432"/>
      </dsp:txXfrm>
    </dsp:sp>
    <dsp:sp modelId="{B127F0AF-F9F1-49B0-8D20-3BC1A76BBE27}">
      <dsp:nvSpPr>
        <dsp:cNvPr id="0" name=""/>
        <dsp:cNvSpPr/>
      </dsp:nvSpPr>
      <dsp:spPr>
        <a:xfrm>
          <a:off x="23470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F57B-7475-4BF6-8829-65F3C04164AD}">
      <dsp:nvSpPr>
        <dsp:cNvPr id="0" name=""/>
        <dsp:cNvSpPr/>
      </dsp:nvSpPr>
      <dsp:spPr>
        <a:xfrm>
          <a:off x="97112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07EF-A957-4F34-8C1D-77DA90E2AF20}">
      <dsp:nvSpPr>
        <dsp:cNvPr id="0" name=""/>
        <dsp:cNvSpPr/>
      </dsp:nvSpPr>
      <dsp:spPr>
        <a:xfrm>
          <a:off x="1707552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6ACF-2C00-4BE8-90EB-76292C493A9E}">
      <dsp:nvSpPr>
        <dsp:cNvPr id="0" name=""/>
        <dsp:cNvSpPr/>
      </dsp:nvSpPr>
      <dsp:spPr>
        <a:xfrm>
          <a:off x="2443976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4025-1557-4B3A-97A5-DB5FEE8BAAD0}">
      <dsp:nvSpPr>
        <dsp:cNvPr id="0" name=""/>
        <dsp:cNvSpPr/>
      </dsp:nvSpPr>
      <dsp:spPr>
        <a:xfrm>
          <a:off x="3180400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3A2-D6DB-4D19-B8C6-0A3F4136EA1C}">
      <dsp:nvSpPr>
        <dsp:cNvPr id="0" name=""/>
        <dsp:cNvSpPr/>
      </dsp:nvSpPr>
      <dsp:spPr>
        <a:xfrm>
          <a:off x="391682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1CB5-6744-4B3B-A352-F0C707F041B6}">
      <dsp:nvSpPr>
        <dsp:cNvPr id="0" name=""/>
        <dsp:cNvSpPr/>
      </dsp:nvSpPr>
      <dsp:spPr>
        <a:xfrm>
          <a:off x="465324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74FC-B2DE-4B23-9224-F3FF91C50F95}">
      <dsp:nvSpPr>
        <dsp:cNvPr id="0" name=""/>
        <dsp:cNvSpPr/>
      </dsp:nvSpPr>
      <dsp:spPr>
        <a:xfrm>
          <a:off x="321781" y="2620910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Result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2620910"/>
        <a:ext cx="5218752" cy="474432"/>
      </dsp:txXfrm>
    </dsp:sp>
    <dsp:sp modelId="{135A3515-5936-4DEC-941B-C29BE69B1A94}">
      <dsp:nvSpPr>
        <dsp:cNvPr id="0" name=""/>
        <dsp:cNvSpPr/>
      </dsp:nvSpPr>
      <dsp:spPr>
        <a:xfrm>
          <a:off x="26373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EC96-3B13-4468-978C-68E229843FB5}">
      <dsp:nvSpPr>
        <dsp:cNvPr id="0" name=""/>
        <dsp:cNvSpPr/>
      </dsp:nvSpPr>
      <dsp:spPr>
        <a:xfrm>
          <a:off x="100015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403C-E11D-4B5F-9CAA-B0D976DF993C}">
      <dsp:nvSpPr>
        <dsp:cNvPr id="0" name=""/>
        <dsp:cNvSpPr/>
      </dsp:nvSpPr>
      <dsp:spPr>
        <a:xfrm>
          <a:off x="1736582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BB0C8-6C29-4139-8D6D-A330D7E013BB}">
      <dsp:nvSpPr>
        <dsp:cNvPr id="0" name=""/>
        <dsp:cNvSpPr/>
      </dsp:nvSpPr>
      <dsp:spPr>
        <a:xfrm>
          <a:off x="2473006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47A0-624E-4290-83E1-0D9CA902B65F}">
      <dsp:nvSpPr>
        <dsp:cNvPr id="0" name=""/>
        <dsp:cNvSpPr/>
      </dsp:nvSpPr>
      <dsp:spPr>
        <a:xfrm>
          <a:off x="3209430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12D4-E0A4-42CB-A6B7-29F14B29E4A8}">
      <dsp:nvSpPr>
        <dsp:cNvPr id="0" name=""/>
        <dsp:cNvSpPr/>
      </dsp:nvSpPr>
      <dsp:spPr>
        <a:xfrm>
          <a:off x="394585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9FFC-14E9-434B-8EF1-A42ED2252915}">
      <dsp:nvSpPr>
        <dsp:cNvPr id="0" name=""/>
        <dsp:cNvSpPr/>
      </dsp:nvSpPr>
      <dsp:spPr>
        <a:xfrm>
          <a:off x="468227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66A9C-245F-4D8B-B385-592FF98108E6}">
      <dsp:nvSpPr>
        <dsp:cNvPr id="0" name=""/>
        <dsp:cNvSpPr/>
      </dsp:nvSpPr>
      <dsp:spPr>
        <a:xfrm>
          <a:off x="292764" y="91729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Project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917297"/>
        <a:ext cx="5218752" cy="474432"/>
      </dsp:txXfrm>
    </dsp:sp>
    <dsp:sp modelId="{629B3A9B-9625-494D-974A-0DC83087DC0C}">
      <dsp:nvSpPr>
        <dsp:cNvPr id="0" name=""/>
        <dsp:cNvSpPr/>
      </dsp:nvSpPr>
      <dsp:spPr>
        <a:xfrm>
          <a:off x="29276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F0B5-1025-4DCC-AD7A-40F6ED78F83D}">
      <dsp:nvSpPr>
        <dsp:cNvPr id="0" name=""/>
        <dsp:cNvSpPr/>
      </dsp:nvSpPr>
      <dsp:spPr>
        <a:xfrm>
          <a:off x="102918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69C9C-F223-4127-B58A-87C73281FE49}">
      <dsp:nvSpPr>
        <dsp:cNvPr id="0" name=""/>
        <dsp:cNvSpPr/>
      </dsp:nvSpPr>
      <dsp:spPr>
        <a:xfrm>
          <a:off x="1765612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E96E-A277-474A-9E8B-9982D3B15708}">
      <dsp:nvSpPr>
        <dsp:cNvPr id="0" name=""/>
        <dsp:cNvSpPr/>
      </dsp:nvSpPr>
      <dsp:spPr>
        <a:xfrm>
          <a:off x="2502036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A68D-5DBF-411C-B7B2-773FC8633A1D}">
      <dsp:nvSpPr>
        <dsp:cNvPr id="0" name=""/>
        <dsp:cNvSpPr/>
      </dsp:nvSpPr>
      <dsp:spPr>
        <a:xfrm>
          <a:off x="3238460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C307-A85E-430A-87F1-1F17B95C1FA7}">
      <dsp:nvSpPr>
        <dsp:cNvPr id="0" name=""/>
        <dsp:cNvSpPr/>
      </dsp:nvSpPr>
      <dsp:spPr>
        <a:xfrm>
          <a:off x="397488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7363-BDAD-40BD-8FC1-85D2BEDADBD1}">
      <dsp:nvSpPr>
        <dsp:cNvPr id="0" name=""/>
        <dsp:cNvSpPr/>
      </dsp:nvSpPr>
      <dsp:spPr>
        <a:xfrm>
          <a:off x="471130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0AA2-9145-4227-AF43-A5074D41DB20}">
      <dsp:nvSpPr>
        <dsp:cNvPr id="0" name=""/>
        <dsp:cNvSpPr/>
      </dsp:nvSpPr>
      <dsp:spPr>
        <a:xfrm>
          <a:off x="292764" y="192535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Comparison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925357"/>
        <a:ext cx="5218752" cy="474432"/>
      </dsp:txXfrm>
    </dsp:sp>
    <dsp:sp modelId="{F5A983AD-1B68-4208-846E-E87E47C87B90}">
      <dsp:nvSpPr>
        <dsp:cNvPr id="0" name=""/>
        <dsp:cNvSpPr/>
      </dsp:nvSpPr>
      <dsp:spPr>
        <a:xfrm>
          <a:off x="336310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048D-C8CC-4137-823B-99E6F154E6AC}">
      <dsp:nvSpPr>
        <dsp:cNvPr id="0" name=""/>
        <dsp:cNvSpPr/>
      </dsp:nvSpPr>
      <dsp:spPr>
        <a:xfrm>
          <a:off x="1072734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9C06D-7D90-4368-BCD1-C083FAA20647}">
      <dsp:nvSpPr>
        <dsp:cNvPr id="0" name=""/>
        <dsp:cNvSpPr/>
      </dsp:nvSpPr>
      <dsp:spPr>
        <a:xfrm>
          <a:off x="1809157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DDFF-DD02-4D6C-8BB3-BCF7EB5D1704}">
      <dsp:nvSpPr>
        <dsp:cNvPr id="0" name=""/>
        <dsp:cNvSpPr/>
      </dsp:nvSpPr>
      <dsp:spPr>
        <a:xfrm>
          <a:off x="2545581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EFD0-BEB3-4EFD-BF89-343608C2A73C}">
      <dsp:nvSpPr>
        <dsp:cNvPr id="0" name=""/>
        <dsp:cNvSpPr/>
      </dsp:nvSpPr>
      <dsp:spPr>
        <a:xfrm>
          <a:off x="3282005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6B48-FD5A-456B-85D9-E3861A835398}">
      <dsp:nvSpPr>
        <dsp:cNvPr id="0" name=""/>
        <dsp:cNvSpPr/>
      </dsp:nvSpPr>
      <dsp:spPr>
        <a:xfrm>
          <a:off x="4018429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C18B-C814-4948-BD2D-6C92C5B8BB9C}">
      <dsp:nvSpPr>
        <dsp:cNvPr id="0" name=""/>
        <dsp:cNvSpPr/>
      </dsp:nvSpPr>
      <dsp:spPr>
        <a:xfrm>
          <a:off x="4754853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94B40-0DBC-44B3-B398-8652EC549F42}">
      <dsp:nvSpPr>
        <dsp:cNvPr id="0" name=""/>
        <dsp:cNvSpPr/>
      </dsp:nvSpPr>
      <dsp:spPr>
        <a:xfrm>
          <a:off x="307272" y="284632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Lesson Learned</a:t>
          </a:r>
          <a:endParaRPr lang="en-US" sz="2800" kern="1200" dirty="0">
            <a:latin typeface="Futura Lt BT" panose="020B0402020204020303"/>
          </a:endParaRPr>
        </a:p>
      </dsp:txBody>
      <dsp:txXfrm>
        <a:off x="307272" y="2846325"/>
        <a:ext cx="5218752" cy="474432"/>
      </dsp:txXfrm>
    </dsp:sp>
    <dsp:sp modelId="{678A70D1-D616-4795-909A-EA686FBC2D0E}">
      <dsp:nvSpPr>
        <dsp:cNvPr id="0" name=""/>
        <dsp:cNvSpPr/>
      </dsp:nvSpPr>
      <dsp:spPr>
        <a:xfrm>
          <a:off x="29276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257B0-950C-492F-9493-4581325F1489}">
      <dsp:nvSpPr>
        <dsp:cNvPr id="0" name=""/>
        <dsp:cNvSpPr/>
      </dsp:nvSpPr>
      <dsp:spPr>
        <a:xfrm>
          <a:off x="102918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9AF-6099-4727-ACBC-5C25D7CBA274}">
      <dsp:nvSpPr>
        <dsp:cNvPr id="0" name=""/>
        <dsp:cNvSpPr/>
      </dsp:nvSpPr>
      <dsp:spPr>
        <a:xfrm>
          <a:off x="1765612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6B880-6E9C-491C-B80A-59CB9BB3BAFB}">
      <dsp:nvSpPr>
        <dsp:cNvPr id="0" name=""/>
        <dsp:cNvSpPr/>
      </dsp:nvSpPr>
      <dsp:spPr>
        <a:xfrm>
          <a:off x="2502036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89271-F10F-4B5C-AB84-7BE642F91BC8}">
      <dsp:nvSpPr>
        <dsp:cNvPr id="0" name=""/>
        <dsp:cNvSpPr/>
      </dsp:nvSpPr>
      <dsp:spPr>
        <a:xfrm>
          <a:off x="3238460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CC35A-700B-462F-AA88-5CA60EBE6A9B}">
      <dsp:nvSpPr>
        <dsp:cNvPr id="0" name=""/>
        <dsp:cNvSpPr/>
      </dsp:nvSpPr>
      <dsp:spPr>
        <a:xfrm>
          <a:off x="397488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CB73-996F-413A-B9D6-1612206D3776}">
      <dsp:nvSpPr>
        <dsp:cNvPr id="0" name=""/>
        <dsp:cNvSpPr/>
      </dsp:nvSpPr>
      <dsp:spPr>
        <a:xfrm>
          <a:off x="471130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21/12/2014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1200" dirty="0" smtClean="0">
                <a:latin typeface="Futura Lt BT" panose="020B0402020204020303"/>
              </a:rPr>
              <a:t>user requirement: </a:t>
            </a:r>
            <a:r>
              <a:rPr lang="en-US" sz="1200" dirty="0" err="1" smtClean="0">
                <a:latin typeface="Futura Lt BT" panose="020B0402020204020303"/>
              </a:rPr>
              <a:t>chức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năng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va</a:t>
            </a:r>
            <a:r>
              <a:rPr lang="en-US" sz="1200" baseline="0" dirty="0" smtClean="0">
                <a:latin typeface="Futura Lt BT" panose="020B0402020204020303"/>
              </a:rPr>
              <a:t> phi </a:t>
            </a:r>
            <a:r>
              <a:rPr lang="en-US" sz="1200" baseline="0" dirty="0" err="1" smtClean="0">
                <a:latin typeface="Futura Lt BT" panose="020B0402020204020303"/>
              </a:rPr>
              <a:t>chưc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năng</a:t>
            </a:r>
            <a:endParaRPr lang="en-US" sz="1200" baseline="0" dirty="0" smtClean="0">
              <a:latin typeface="Futura Lt BT" panose="020B0402020204020303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1200" dirty="0" smtClean="0">
                <a:latin typeface="Futura Lt BT" panose="020B0402020204020303"/>
              </a:rPr>
              <a:t>software requirement (system):</a:t>
            </a:r>
            <a:r>
              <a:rPr lang="en-US" sz="1200" dirty="0" err="1" smtClean="0">
                <a:latin typeface="Futura Lt BT" panose="020B0402020204020303"/>
              </a:rPr>
              <a:t>đặc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tả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requiment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của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hệ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thống</a:t>
            </a:r>
            <a:r>
              <a:rPr lang="en-US" sz="1200" baseline="0" dirty="0" smtClean="0">
                <a:latin typeface="Futura Lt BT" panose="020B0402020204020303"/>
              </a:rPr>
              <a:t> (use case)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1200" baseline="0" dirty="0" smtClean="0">
                <a:latin typeface="Futura Lt BT" panose="020B0402020204020303"/>
              </a:rPr>
              <a:t>Software design document: </a:t>
            </a:r>
            <a:r>
              <a:rPr lang="en-US" sz="1200" baseline="0" dirty="0" err="1" smtClean="0">
                <a:latin typeface="Futura Lt BT" panose="020B0402020204020303"/>
              </a:rPr>
              <a:t>seuqence</a:t>
            </a:r>
            <a:r>
              <a:rPr lang="en-US" sz="1200" baseline="0" dirty="0" smtClean="0">
                <a:latin typeface="Futura Lt BT" panose="020B0402020204020303"/>
              </a:rPr>
              <a:t> + user interface </a:t>
            </a:r>
            <a:r>
              <a:rPr lang="en-US" sz="1200" baseline="0" smtClean="0">
                <a:latin typeface="Futura Lt BT" panose="020B0402020204020303"/>
              </a:rPr>
              <a:t>+ class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Transition:D</a:t>
            </a: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eploy</a:t>
            </a: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hê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nhan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feedbach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khach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200" b="1" dirty="0" smtClean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endParaRPr lang="vi-VN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Staff thanh LFMS</a:t>
            </a:r>
            <a:r>
              <a:rPr lang="en-US" baseline="0" smtClean="0"/>
              <a:t> user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Nguoi dung co the su dung phan mem sau bao nhieu ngay dao tao</a:t>
            </a:r>
          </a:p>
          <a:p>
            <a:r>
              <a:rPr lang="en-US" smtClean="0"/>
              <a:t>Hieu</a:t>
            </a:r>
            <a:r>
              <a:rPr lang="en-US" baseline="0" smtClean="0"/>
              <a:t> suat: cac trang tra ve ket qua trong bao nhieu time. </a:t>
            </a:r>
          </a:p>
          <a:p>
            <a:r>
              <a:rPr lang="en-US" baseline="0" smtClean="0"/>
              <a:t>Do tin cay: Su dung phan mem bao nhieu time se gap loi( Mean time between two failure). So loi co the xay ra trong 1 thang thu nghiem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1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brower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vơi</a:t>
            </a:r>
            <a:r>
              <a:rPr lang="en-US" baseline="0" dirty="0" smtClean="0"/>
              <a:t> ng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Tầng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LFMS,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Presentation layer.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View,Model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Object)</a:t>
            </a:r>
          </a:p>
          <a:p>
            <a:r>
              <a:rPr lang="en-US" baseline="0" dirty="0" smtClean="0"/>
              <a:t>BLO: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bussiness</a:t>
            </a:r>
            <a:r>
              <a:rPr lang="en-US" baseline="0" dirty="0" smtClean="0"/>
              <a:t> logic: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endParaRPr lang="en-US" baseline="0" dirty="0" smtClean="0"/>
          </a:p>
          <a:p>
            <a:r>
              <a:rPr lang="en-US" baseline="0" dirty="0" smtClean="0"/>
              <a:t>DAO: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xuong</a:t>
            </a:r>
            <a:r>
              <a:rPr lang="en-US" baseline="0" dirty="0" smtClean="0"/>
              <a:t> database</a:t>
            </a:r>
          </a:p>
          <a:p>
            <a:r>
              <a:rPr lang="en-US" baseline="0" dirty="0" smtClean="0"/>
              <a:t>Utility: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cac</a:t>
            </a:r>
            <a:r>
              <a:rPr lang="en-US" baseline="0" dirty="0" smtClean="0"/>
              <a:t> class parse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Gói</a:t>
            </a:r>
            <a:r>
              <a:rPr lang="en-US" baseline="0" dirty="0" smtClean="0"/>
              <a:t> View: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View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bay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Json</a:t>
            </a:r>
            <a:r>
              <a:rPr lang="en-US" baseline="0" dirty="0" smtClean="0"/>
              <a:t> Object: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controller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import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View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Gói</a:t>
            </a:r>
            <a:r>
              <a:rPr lang="en-US" baseline="0" dirty="0" smtClean="0"/>
              <a:t> BLO: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BLO, DAO,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DAO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Enity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class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4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Sua lai V model</a:t>
            </a:r>
          </a:p>
          <a:p>
            <a:r>
              <a:rPr lang="en-US" smtClean="0"/>
              <a:t>Giai thich mo hinh nay la gi. Y Nghia.</a:t>
            </a:r>
            <a:r>
              <a:rPr lang="en-US" baseline="0" smtClean="0"/>
              <a:t> Quality assurance model. Trong hinh nay co thuc hien khau test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Cac buoc trong quy trinh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3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Chinh lai</a:t>
            </a:r>
            <a:r>
              <a:rPr lang="en-US" baseline="0" smtClean="0"/>
              <a:t> time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Hoan thanh phan mem</a:t>
            </a:r>
            <a:r>
              <a:rPr lang="en-US" baseline="0" smtClean="0"/>
              <a:t> dat duoc nhu muc tieu ban dau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0" dirty="0" err="1" smtClean="0"/>
              <a:t>Tinh</a:t>
            </a:r>
            <a:r>
              <a:rPr lang="en-US" sz="8000" dirty="0" smtClean="0"/>
              <a:t> </a:t>
            </a:r>
            <a:r>
              <a:rPr lang="en-US" sz="800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cong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nghe</a:t>
            </a:r>
            <a:r>
              <a:rPr lang="en-US" sz="8000" baseline="0" dirty="0" smtClean="0"/>
              <a:t> thong tin </a:t>
            </a:r>
            <a:r>
              <a:rPr lang="en-US" sz="8000" baseline="0" dirty="0" err="1" smtClean="0"/>
              <a:t>vao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nhu</a:t>
            </a:r>
            <a:r>
              <a:rPr lang="en-US" sz="8000" baseline="0" dirty="0" smtClean="0"/>
              <a:t> the </a:t>
            </a:r>
            <a:r>
              <a:rPr lang="en-US" sz="8000" baseline="0" dirty="0" err="1" smtClean="0"/>
              <a:t>nao</a:t>
            </a:r>
            <a:endParaRPr lang="en-US" sz="8000" baseline="0" dirty="0" smtClean="0"/>
          </a:p>
          <a:p>
            <a:r>
              <a:rPr lang="en-US" sz="8000" baseline="0" dirty="0" err="1" smtClean="0"/>
              <a:t>Gioi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thieu</a:t>
            </a:r>
            <a:r>
              <a:rPr lang="en-US" sz="8000" baseline="0" dirty="0" smtClean="0"/>
              <a:t> so </a:t>
            </a:r>
            <a:r>
              <a:rPr lang="en-US" sz="8000" baseline="0" dirty="0" err="1" smtClean="0"/>
              <a:t>ve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thuan</a:t>
            </a:r>
            <a:r>
              <a:rPr lang="en-US" sz="8000" baseline="0" dirty="0" smtClean="0"/>
              <a:t> Nguyen</a:t>
            </a:r>
          </a:p>
          <a:p>
            <a:r>
              <a:rPr lang="en-US" sz="8000" baseline="0" dirty="0" err="1" smtClean="0"/>
              <a:t>Neu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hien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phen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mem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viec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quan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ly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Phan tich</a:t>
            </a:r>
            <a:r>
              <a:rPr lang="en-US" baseline="0" smtClean="0"/>
              <a:t> xu huong cong nghe hien nay de dua ra sua lua chon xay dung nen tang cong nghe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Dua tren viec phan tich cac van de thuan</a:t>
            </a:r>
            <a:r>
              <a:rPr lang="en-US" baseline="0" smtClean="0"/>
              <a:t> Nguyen, nhom phat trien phan mem dap ung duoc cac yeu cau </a:t>
            </a:r>
          </a:p>
          <a:p>
            <a:r>
              <a:rPr lang="en-US" baseline="0" smtClean="0"/>
              <a:t>Cac yeu cau chuc nang va phi chuc nang (khai quat quan ly)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tem.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Deliverables: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(Rational Unified Process)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bởi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Rational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Software.Đây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là phương pháp  phát triển phần mềm dựa trên các phân đoạn lặp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baseline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ngang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pha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phác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bàn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endParaRPr lang="en-US" baseline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dọc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/>
              <a:t>Business modeling: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xác định phạm vi của dự án.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 smtClean="0"/>
              <a:t>Requirements: Xác định yêu cầu , liet ke cac chuc nang và phi chức năng, đưa ra mục tiêu để hệ</a:t>
            </a:r>
          </a:p>
          <a:p>
            <a:r>
              <a:rPr lang="vi-VN" dirty="0" smtClean="0"/>
              <a:t>thống đạt đc.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vi-VN" dirty="0" smtClean="0"/>
              <a:t>nalysis and design: mô tả kiến trúc hệ thống thông qua các sơ đồ phân tích thiết kế.</a:t>
            </a:r>
            <a:endParaRPr lang="en-US" dirty="0" smtClean="0"/>
          </a:p>
          <a:p>
            <a:r>
              <a:rPr lang="vi-VN" dirty="0" smtClean="0"/>
              <a:t>kiểm soát các thay đổi và duy trì sự hợp nhất của các thành phần dự án.</a:t>
            </a:r>
            <a:endParaRPr lang="en-US" dirty="0" smtClean="0"/>
          </a:p>
          <a:p>
            <a:r>
              <a:rPr lang="vi-VN" dirty="0" smtClean="0"/>
              <a:t>Environment đảm bảo các hạ tầng cần thiết để có thể phát triển được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Develop</a:t>
            </a:r>
            <a:r>
              <a:rPr lang="en-US" baseline="0" dirty="0" smtClean="0"/>
              <a:t> iteratively: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Hỗ trợ một phương pháp lặp để phát triển để giải quyết các mục rủi ro cao nhất ở mọi giai đoạn trong vòng đời, làm giảm đáng kể nguy cơ của một dự án.</a:t>
            </a: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k co </a:t>
            </a:r>
            <a:r>
              <a:rPr lang="en-US" baseline="0" dirty="0" err="1" smtClean="0"/>
              <a:t>nhìu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trinh</a:t>
            </a:r>
            <a:r>
              <a:rPr lang="en-US" baseline="0" dirty="0" smtClean="0"/>
              <a:t> lam se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. </a:t>
            </a:r>
            <a:r>
              <a:rPr lang="vi-VN" baseline="0" dirty="0" smtClean="0"/>
              <a:t>mô hình RUP sẽ giúp </a:t>
            </a:r>
            <a:r>
              <a:rPr lang="en-US" baseline="0" dirty="0" smtClean="0"/>
              <a:t>team </a:t>
            </a:r>
            <a:r>
              <a:rPr lang="vi-VN" baseline="0" dirty="0" smtClean="0"/>
              <a:t>có thể giải quyết các vấn đề ở mỗi thành phần của hệ thống không ảnh hưởng đến thành phần khác</a:t>
            </a:r>
            <a:r>
              <a:rPr lang="en-US" baseline="0" dirty="0" smtClean="0"/>
              <a:t>. We did not choose the Water Fall model because if the team have problem at the requirement analysis we have to redo all design and other work that make a lot time.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Manage requirements: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 lý yêu cầu trong quá trình phát triển toàn đảm bảo đội ngũ dự án phát triển hệ thống phù hợp với yêu cầu đúng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 phát triển dự án chúng ta có thể phát hiện và cải thiện các yêu cầu để làm cho hệ thống tốt hơn.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pha</a:t>
            </a:r>
            <a:r>
              <a:rPr lang="en-US" baseline="0" dirty="0" smtClean="0"/>
              <a:t>: </a:t>
            </a: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I</a:t>
            </a:r>
            <a:r>
              <a:rPr lang="vi-VN" dirty="0" smtClean="0"/>
              <a:t>nception Phase: Khởi động, bắt đầu  (inception) : Trong pha này chúng ta cần đạt được các mục đích sau: 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Xác định chức năng nghiệp vụ của hệ thống·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 _  Xác định phạm vi, điều kiện và các giới hạn của dự án·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-  Liệt kê các chức năng chính của hệ thống·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Liệt kê một hoặc nhiều kiến trúc phù hợp cho hệ thống·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Xác định các rủi ro cho dự án</a:t>
            </a:r>
            <a:br>
              <a:rPr lang="vi-VN" dirty="0" smtClean="0"/>
            </a:b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855" y="1793196"/>
            <a:ext cx="7766936" cy="164630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/>
              <a:t/>
            </a:r>
            <a:br>
              <a:rPr lang="en-US" sz="4400"/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4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1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436" y="3873321"/>
            <a:ext cx="4260574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MR. NGUYEN VAN SANG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SE60744 LE DUY HOANG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SE60595 DANG NGUYEN KHIEM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TRAN ANH TUAN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SE60634 PHAM VAN DUY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15623" y="3596353"/>
            <a:ext cx="2937356" cy="25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endParaRPr lang="en-US" sz="20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232" y="3758124"/>
            <a:ext cx="291720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85468"/>
              </p:ext>
            </p:extLst>
          </p:nvPr>
        </p:nvGraphicFramePr>
        <p:xfrm>
          <a:off x="3177044" y="943429"/>
          <a:ext cx="6650876" cy="5038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2" y="1493224"/>
            <a:ext cx="2090728" cy="20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utura Lt BT" panose="020B0402020204020303"/>
              </a:rPr>
              <a:t>Very important for inexperienced team in controlling issues like us.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utura Lt BT" panose="020B0402020204020303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689" y="2759125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55955" y="3715816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Reduce risks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10" y="3743091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0131" y="1971882"/>
            <a:ext cx="8057116" cy="361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</a:p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project management </a:t>
            </a:r>
            <a:r>
              <a:rPr lang="en-US" sz="2400" dirty="0" smtClean="0">
                <a:latin typeface="Futura Lt BT" panose="020B0402020204020303"/>
              </a:rPr>
              <a:t>plan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draft </a:t>
            </a:r>
            <a:r>
              <a:rPr lang="en-US" sz="2400" dirty="0" smtClean="0">
                <a:latin typeface="Futura Lt BT" panose="020B0402020204020303"/>
              </a:rPr>
              <a:t>requirements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scopes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5144" y="1362049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Phase 1: Inception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310" y="1873714"/>
            <a:ext cx="9614235" cy="668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user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</a:rPr>
              <a:t>Complete </a:t>
            </a:r>
            <a:r>
              <a:rPr lang="en-US" sz="2400" dirty="0">
                <a:latin typeface="Futura Lt BT" panose="020B0402020204020303"/>
              </a:rPr>
              <a:t>software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ERD, final </a:t>
            </a:r>
            <a:r>
              <a:rPr lang="en-US" sz="2400" dirty="0" smtClean="0">
                <a:latin typeface="Futura Lt BT" panose="020B0402020204020303"/>
              </a:rPr>
              <a:t>prototypes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database </a:t>
            </a:r>
            <a:r>
              <a:rPr lang="en-US" sz="2400" dirty="0" smtClean="0">
                <a:latin typeface="Futura Lt BT" panose="020B0402020204020303"/>
              </a:rPr>
              <a:t>model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system architecture design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278" y="1481691"/>
            <a:ext cx="3209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2: Elaboration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310" y="1947771"/>
            <a:ext cx="6645659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and unit test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functional and regression test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8256" y="4431900"/>
            <a:ext cx="5586880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latin typeface="Futura Lt BT" panose="020B0402020204020303"/>
              </a:rPr>
              <a:t>Deploy website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Futura Lt BT" panose="020B0402020204020303"/>
              </a:rPr>
              <a:t>Complete all reports and </a:t>
            </a:r>
            <a:r>
              <a:rPr lang="en-US" sz="2400" smtClean="0">
                <a:latin typeface="Futura Lt BT" panose="020B0402020204020303"/>
              </a:rPr>
              <a:t>documents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40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3526" y="1301440"/>
            <a:ext cx="3449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3: Construction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30" y="3820065"/>
            <a:ext cx="3868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Transition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21892140"/>
              </p:ext>
            </p:extLst>
          </p:nvPr>
        </p:nvGraphicFramePr>
        <p:xfrm>
          <a:off x="-259613" y="1109217"/>
          <a:ext cx="12043769" cy="574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694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Organization Structure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8" y="1374076"/>
            <a:ext cx="11489075" cy="49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" y="1409947"/>
            <a:ext cx="11448801" cy="49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038" y="419034"/>
            <a:ext cx="6063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PRESENTATION OUTLINE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2313135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166128" y="178604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1" y="1991250"/>
            <a:ext cx="11715178" cy="36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5595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{93296810-A885-4BE3-A3E7-6D5BEEA58F35}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Unit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Start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End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25-12-2014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27-12-2014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dirty="0" smtClean="0">
                          <a:effectLst/>
                        </a:rPr>
                        <a:t>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Duration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78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80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Maximum Team Size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985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Objects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7576310" cy="17936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11705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rgbClr val="FF9B09"/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552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F9B09"/>
                </a:solidFill>
                <a:latin typeface="Futura Lt BT" panose="020B0402020204020303"/>
              </a:rPr>
              <a:t>Tools &amp; Environments</a:t>
            </a:r>
            <a:endParaRPr lang="en-US" sz="3200" dirty="0">
              <a:solidFill>
                <a:srgbClr val="FF9B09"/>
              </a:solidFill>
              <a:latin typeface="Futura Lt BT" panose="020B04020202040203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:\icon\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6297885"/>
              </p:ext>
            </p:extLst>
          </p:nvPr>
        </p:nvGraphicFramePr>
        <p:xfrm>
          <a:off x="4079818" y="957943"/>
          <a:ext cx="5804282" cy="452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29" y="1832066"/>
            <a:ext cx="2155039" cy="21550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917" y="4103220"/>
            <a:ext cx="33009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1" y="896917"/>
            <a:ext cx="4641839" cy="583158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436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SOFTWARE SPECIFICATION –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756649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9580" y="1186283"/>
            <a:ext cx="2465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Authentication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31" y="1763890"/>
            <a:ext cx="5050971" cy="40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82582" y="1186283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82" y="2084814"/>
            <a:ext cx="5735009" cy="22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88" y="2815955"/>
            <a:ext cx="4925766" cy="184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9166" y="1394770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900" y="2613403"/>
            <a:ext cx="5833511" cy="22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474938" y="1394769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580" y="113994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1734261"/>
            <a:ext cx="5180137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318678" y="113994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58" y="1666355"/>
            <a:ext cx="5812559" cy="4256817"/>
          </a:xfrm>
          <a:prstGeom prst="rect">
            <a:avLst/>
          </a:prstGeom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2162985"/>
            <a:ext cx="5450010" cy="41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19580" y="135931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9724" y="1359312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170" y="1917833"/>
            <a:ext cx="6079813" cy="4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831" y="3860662"/>
            <a:ext cx="2131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4819398"/>
              </p:ext>
            </p:extLst>
          </p:nvPr>
        </p:nvGraphicFramePr>
        <p:xfrm>
          <a:off x="3611244" y="1450901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:\icon\over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6" y="1697291"/>
            <a:ext cx="2277233" cy="2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4261" y="1139942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0246" y="1139941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23" y="1922185"/>
            <a:ext cx="59212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9785" y="2053420"/>
            <a:ext cx="5861742" cy="388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4938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976" y="1691423"/>
            <a:ext cx="6203095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2" y="2004330"/>
            <a:ext cx="5154161" cy="43930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952829"/>
            <a:ext cx="6063916" cy="43021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91529" y="1194040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7541" y="119404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917" y="1952829"/>
            <a:ext cx="6015789" cy="43021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918" y="3068996"/>
            <a:ext cx="221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Performance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465" y="4674396"/>
            <a:ext cx="1638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Reability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474067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Available 95% of time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start &amp; run: 5-7s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process action: &lt;3s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0966" y="5079467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Mean time between two failure: 10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Number of errors after one week trial: 2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1417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Non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1441791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2" grpId="0"/>
      <p:bldP spid="13" grpId="0"/>
      <p:bldP spid="9" grpId="0"/>
      <p:bldP spid="9" grpId="1"/>
      <p:bldP spid="10" grpId="0"/>
      <p:bldP spid="1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682" y="4347375"/>
            <a:ext cx="26091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47061891"/>
              </p:ext>
            </p:extLst>
          </p:nvPr>
        </p:nvGraphicFramePr>
        <p:xfrm>
          <a:off x="3893189" y="1886857"/>
          <a:ext cx="5804282" cy="410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I:\icon\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2" y="1829200"/>
            <a:ext cx="2477300" cy="2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963208"/>
            <a:ext cx="8120107" cy="5894792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250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SOFTWARE DESIGN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Architecture Overview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6984"/>
            <a:ext cx="9215604" cy="4993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:\icon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2" y="963208"/>
            <a:ext cx="7721120" cy="5894792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895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Package Diagram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8486430" cy="17936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82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Database Design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372618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9723" y="4338583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3078756"/>
              </p:ext>
            </p:extLst>
          </p:nvPr>
        </p:nvGraphicFramePr>
        <p:xfrm>
          <a:off x="3639970" y="1480457"/>
          <a:ext cx="5804282" cy="327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I:\icon\tes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04" y="1861424"/>
            <a:ext cx="2260632" cy="22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/>
          <p:nvPr/>
        </p:nvSpPr>
        <p:spPr>
          <a:xfrm>
            <a:off x="2799126" y="131875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7186003" y="132033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236219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6862177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558064" y="35505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6424637" y="3550569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4035762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6123140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5028267" y="59127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2086" y="1970180"/>
            <a:ext cx="148336" cy="42989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8375" y="3095926"/>
            <a:ext cx="173313" cy="4585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56729" y="4208100"/>
            <a:ext cx="190701" cy="4333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12050" y="5299560"/>
            <a:ext cx="353864" cy="61320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371494" y="5317606"/>
            <a:ext cx="319547" cy="5827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995338" y="4166585"/>
            <a:ext cx="212186" cy="46180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51311" y="1972051"/>
            <a:ext cx="187268" cy="4752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91045" y="3068931"/>
            <a:ext cx="197465" cy="45795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73157" y="1270985"/>
            <a:ext cx="2740957" cy="677168"/>
            <a:chOff x="5118790" y="1309139"/>
            <a:chExt cx="3654610" cy="677168"/>
          </a:xfrm>
          <a:solidFill>
            <a:schemeClr val="accent2"/>
          </a:solidFill>
        </p:grpSpPr>
        <p:cxnSp>
          <p:nvCxnSpPr>
            <p:cNvPr id="25" name="Straight Arrow Connector 24"/>
            <p:cNvCxnSpPr>
              <a:stCxn id="7" idx="0"/>
              <a:endCxn id="8" idx="3"/>
            </p:cNvCxnSpPr>
            <p:nvPr/>
          </p:nvCxnSpPr>
          <p:spPr>
            <a:xfrm>
              <a:off x="5118790" y="1984721"/>
              <a:ext cx="3654610" cy="1586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311694" y="1309139"/>
              <a:ext cx="1018601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10251" y="2361879"/>
            <a:ext cx="1980038" cy="689549"/>
            <a:chOff x="5701586" y="2400033"/>
            <a:chExt cx="2640051" cy="689549"/>
          </a:xfrm>
          <a:solidFill>
            <a:schemeClr val="accent2"/>
          </a:solidFill>
        </p:grpSpPr>
        <p:cxnSp>
          <p:nvCxnSpPr>
            <p:cNvPr id="28" name="Straight Arrow Connector 27"/>
            <p:cNvCxnSpPr>
              <a:stCxn id="9" idx="0"/>
              <a:endCxn id="10" idx="3"/>
            </p:cNvCxnSpPr>
            <p:nvPr/>
          </p:nvCxnSpPr>
          <p:spPr>
            <a:xfrm>
              <a:off x="5701586" y="3089582"/>
              <a:ext cx="264005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65759" y="2400033"/>
              <a:ext cx="1665413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erify/validate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72109" y="4577151"/>
            <a:ext cx="595035" cy="692099"/>
            <a:chOff x="5858531" y="4462971"/>
            <a:chExt cx="793380" cy="692099"/>
          </a:xfrm>
          <a:solidFill>
            <a:schemeClr val="accent2"/>
          </a:solidFill>
        </p:grpSpPr>
        <p:cxnSp>
          <p:nvCxnSpPr>
            <p:cNvPr id="31" name="Straight Arrow Connector 30"/>
            <p:cNvCxnSpPr>
              <a:stCxn id="13" idx="0"/>
              <a:endCxn id="14" idx="3"/>
            </p:cNvCxnSpPr>
            <p:nvPr/>
          </p:nvCxnSpPr>
          <p:spPr>
            <a:xfrm>
              <a:off x="6042110" y="5155070"/>
              <a:ext cx="58861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8531" y="4462971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32096" y="3391159"/>
            <a:ext cx="1220653" cy="787228"/>
            <a:chOff x="6130705" y="3429313"/>
            <a:chExt cx="1627537" cy="787228"/>
          </a:xfrm>
          <a:solidFill>
            <a:schemeClr val="accent2"/>
          </a:solidFill>
        </p:grpSpPr>
        <p:cxnSp>
          <p:nvCxnSpPr>
            <p:cNvPr id="34" name="Straight Arrow Connector 33"/>
            <p:cNvCxnSpPr>
              <a:stCxn id="11" idx="0"/>
              <a:endCxn id="12" idx="3"/>
            </p:cNvCxnSpPr>
            <p:nvPr/>
          </p:nvCxnSpPr>
          <p:spPr>
            <a:xfrm flipV="1">
              <a:off x="6130705" y="4216540"/>
              <a:ext cx="1627537" cy="1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25388" y="3429313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7312" y="1750301"/>
            <a:ext cx="2494738" cy="4644189"/>
            <a:chOff x="2510997" y="1788454"/>
            <a:chExt cx="3326317" cy="4644189"/>
          </a:xfrm>
          <a:solidFill>
            <a:schemeClr val="accent2"/>
          </a:solidFill>
        </p:grpSpPr>
        <p:cxnSp>
          <p:nvCxnSpPr>
            <p:cNvPr id="37" name="Straight Connector 36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ther V&amp;V activities</a:t>
              </a:r>
            </a:p>
          </p:txBody>
        </p:sp>
      </p:grp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3909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19580" y="876384"/>
            <a:ext cx="495252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3404645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3385464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4380700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3906916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utura Lt BT" panose="020B0402020204020303" pitchFamily="34" charset="0"/>
              </a:rPr>
              <a:t>Manager</a:t>
            </a:r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207901"/>
            <a:ext cx="11633739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Nowadays, most of law firm does not use technology for manage document. </a:t>
            </a:r>
          </a:p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 "Thuan Nguyen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Firm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 Vinh Long City. 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026" name="Picture 2" descr="I:\icon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75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Process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6384"/>
            <a:ext cx="523316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9580" y="1902870"/>
            <a:ext cx="7983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Goal setting: test stages, test item etc…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Test cases </a:t>
            </a:r>
            <a:r>
              <a:rPr lang="en-US" sz="2400" dirty="0" smtClean="0">
                <a:latin typeface="Futura Lt BT" panose="020B0402020204020303"/>
              </a:rPr>
              <a:t>preparation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Test procedure preparation</a:t>
            </a:r>
            <a:endParaRPr lang="vi-VN" sz="2400" dirty="0">
              <a:latin typeface="Futura Lt BT" panose="020B0402020204020303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034" y="3741327"/>
            <a:ext cx="5884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Executing test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Related activities: retest, report etc...</a:t>
            </a: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1423" y="1251156"/>
            <a:ext cx="3658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Preparation: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034" y="3223737"/>
            <a:ext cx="1868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Execution: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3909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9580" y="896916"/>
            <a:ext cx="498149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6034" y="4770573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up: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6034" y="541690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Checking result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Analysis result</a:t>
            </a: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52868" y="2504385"/>
            <a:ext cx="50352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Doer : Developer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Time : 7/11 </a:t>
            </a:r>
            <a:r>
              <a:rPr lang="en-US" sz="2400">
                <a:latin typeface="Futura Lt BT" panose="020B0402020204020303"/>
              </a:rPr>
              <a:t>– </a:t>
            </a:r>
            <a:r>
              <a:rPr lang="en-US" sz="2400" smtClean="0">
                <a:latin typeface="Futura Lt BT" panose="020B0402020204020303"/>
              </a:rPr>
              <a:t>3/12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766" y="4370269"/>
            <a:ext cx="302839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Doer : Test team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Time : 17/11 </a:t>
            </a:r>
            <a:r>
              <a:rPr lang="en-US" sz="2400">
                <a:latin typeface="Futura Lt BT" panose="020B0402020204020303"/>
              </a:rPr>
              <a:t>– </a:t>
            </a:r>
            <a:r>
              <a:rPr lang="en-US" sz="2400" smtClean="0">
                <a:latin typeface="Futura Lt BT" panose="020B0402020204020303"/>
              </a:rPr>
              <a:t>9/12</a:t>
            </a:r>
            <a:endParaRPr lang="en-US" sz="2400" dirty="0">
              <a:latin typeface="Futura Lt BT" panose="020B0402020204020303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9840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Schedule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9580" y="876384"/>
            <a:ext cx="5527561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9580" y="1949308"/>
            <a:ext cx="1817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test: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5888" y="3729175"/>
            <a:ext cx="2094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6517" y="5886548"/>
            <a:ext cx="27664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coverage: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6517" y="6286658"/>
            <a:ext cx="1940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case pass:</a:t>
            </a:r>
            <a:endParaRPr lang="vi-VN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348800" y="5900002"/>
            <a:ext cx="7553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100%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8204" y="6300112"/>
            <a:ext cx="19761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99.7%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437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5888" y="896916"/>
            <a:ext cx="500167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620309"/>
              </p:ext>
            </p:extLst>
          </p:nvPr>
        </p:nvGraphicFramePr>
        <p:xfrm>
          <a:off x="978571" y="1064585"/>
          <a:ext cx="10161869" cy="4683133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63773"/>
                <a:gridCol w="2387742"/>
                <a:gridCol w="763642"/>
                <a:gridCol w="926075"/>
                <a:gridCol w="1230426"/>
                <a:gridCol w="666063"/>
                <a:gridCol w="758597"/>
                <a:gridCol w="663773"/>
                <a:gridCol w="930860"/>
                <a:gridCol w="1170918"/>
              </a:tblGrid>
              <a:tr h="31513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Module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Test Case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Checklist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Total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426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Pass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Fail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Untested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N/A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Pass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Fail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N/A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39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b="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Login,</a:t>
                      </a:r>
                      <a:r>
                        <a:rPr lang="en-US" sz="1600" b="0" baseline="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 Logout, change password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560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 smtClean="0">
                          <a:effectLst/>
                          <a:latin typeface="Futura Lt BT" panose="020B0402020204020303"/>
                        </a:rPr>
                        <a:t>Manage Calendar event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154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111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276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4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Case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103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1166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838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2109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442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Customer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338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Staff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212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397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Service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334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dirty="0" smtClean="0">
                          <a:effectLst/>
                          <a:latin typeface="Futura Lt BT" panose="020B0402020204020303"/>
                        </a:rPr>
                        <a:t>Statistic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87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72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Office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336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4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9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218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5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2263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1659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4145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5759" y="3749617"/>
            <a:ext cx="21226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1354687"/>
              </p:ext>
            </p:extLst>
          </p:nvPr>
        </p:nvGraphicFramePr>
        <p:xfrm>
          <a:off x="3569631" y="1204686"/>
          <a:ext cx="5804282" cy="3755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I:\icon\res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7" y="1393824"/>
            <a:ext cx="2210649" cy="22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5888" y="2230360"/>
            <a:ext cx="6720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</a:rPr>
              <a:t>After closing project, we achieve </a:t>
            </a:r>
            <a:r>
              <a:rPr lang="en-US" sz="2400" dirty="0">
                <a:latin typeface="Futura Lt BT" panose="020B0402020204020303"/>
              </a:rPr>
              <a:t>goal </a:t>
            </a:r>
            <a:r>
              <a:rPr lang="en-US" sz="2400" dirty="0" smtClean="0">
                <a:latin typeface="Futura Lt BT" panose="020B0402020204020303"/>
              </a:rPr>
              <a:t>software: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6051" y="2848004"/>
            <a:ext cx="9216517" cy="206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spc="-15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Lawyers can work more effective, easier and simpler way without remember schedule and operation </a:t>
            </a:r>
            <a:r>
              <a:rPr lang="en-US" sz="2400" spc="-15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event</a:t>
            </a:r>
            <a:r>
              <a:rPr lang="en-US" sz="2400" spc="-15" smtClean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Law firm can manage all information like case, customer, staff service and office </a:t>
            </a:r>
            <a:r>
              <a:rPr lang="en-US" sz="240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easier</a:t>
            </a:r>
            <a:r>
              <a:rPr lang="en-US" sz="2400" smtClean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Accounting easier with auto statistical in every year.</a:t>
            </a:r>
            <a:endParaRPr lang="en-US" sz="2400" dirty="0">
              <a:effectLst/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62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RESULT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2641598" y="1817123"/>
            <a:ext cx="7570105" cy="1329396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1" y="2318038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3761355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1" y="520467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88462" y="2013766"/>
            <a:ext cx="6823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We have more experiences of managing a software project: how to manage plan, time, and risk. These experiences help us a lot in our future work.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2689846" y="3574809"/>
            <a:ext cx="7521858" cy="780210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63" name="Pentagon 62"/>
          <p:cNvSpPr/>
          <p:nvPr/>
        </p:nvSpPr>
        <p:spPr>
          <a:xfrm rot="10800000">
            <a:off x="2641599" y="4900398"/>
            <a:ext cx="7570104" cy="1035179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3456331" y="3641748"/>
            <a:ext cx="6260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Know how to communicate with other team members and how to do teamwork efficiently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6334" y="5039325"/>
            <a:ext cx="6396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If this application is developed, we will get a good mark in Capstone Project. It makes our grade better.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62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9005"/>
              </p:ext>
            </p:extLst>
          </p:nvPr>
        </p:nvGraphicFramePr>
        <p:xfrm>
          <a:off x="1164888" y="1288774"/>
          <a:ext cx="8915400" cy="553133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Main objectives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Develop a website that helps users can manage all information like case, customer, staff, service and office easier.</a:t>
                      </a:r>
                      <a:endParaRPr lang="vi-VN" sz="1800" b="0" dirty="0" smtClean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solidFill>
                      <a:srgbClr val="E6F2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b="1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Lawyers can work more effective, easier and simpler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Releases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25/12/2013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27/12/2013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78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80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Test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 test case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500 </a:t>
                      </a: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(include appendix)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279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Comparison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829219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23838" y="2459500"/>
            <a:ext cx="6399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Only support Firefox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Can not search in “</a:t>
            </a:r>
            <a:r>
              <a:rPr lang="en-US" sz="2400" dirty="0" err="1">
                <a:latin typeface="Futura Lt BT" panose="020B0402020204020303"/>
              </a:rPr>
              <a:t>Thư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viện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pháp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luật</a:t>
            </a:r>
            <a:r>
              <a:rPr lang="en-US" sz="2400" dirty="0">
                <a:latin typeface="Futura Lt BT" panose="020B0402020204020303"/>
              </a:rPr>
              <a:t>”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3838" y="4301405"/>
            <a:ext cx="5992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Develop more in other browser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Develop search in “</a:t>
            </a:r>
            <a:r>
              <a:rPr lang="en-US" sz="2400" dirty="0" err="1">
                <a:latin typeface="Futura Lt BT" panose="020B0402020204020303"/>
              </a:rPr>
              <a:t>Thư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viện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pháp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luật</a:t>
            </a:r>
            <a:r>
              <a:rPr lang="en-US" sz="2400" dirty="0">
                <a:latin typeface="Futura Lt BT" panose="020B0402020204020303"/>
              </a:rPr>
              <a:t>”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4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Limitation &amp; Expectation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45888" y="896916"/>
            <a:ext cx="906990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157" y="1900669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latin typeface="Futura Lt BT" panose="020B0402020204020303"/>
              </a:rPr>
              <a:t>Limitation:</a:t>
            </a:r>
            <a:endParaRPr lang="vi-VN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157" y="3604075"/>
            <a:ext cx="2590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latin typeface="Futura Lt BT" panose="020B0402020204020303"/>
              </a:rPr>
              <a:t>Expectation:</a:t>
            </a:r>
            <a:endParaRPr lang="vi-VN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1" grpId="0"/>
      <p:bldP spid="3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53291"/>
              </p:ext>
            </p:extLst>
          </p:nvPr>
        </p:nvGraphicFramePr>
        <p:xfrm>
          <a:off x="1148939" y="1782244"/>
          <a:ext cx="10191517" cy="4425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3386"/>
                <a:gridCol w="3397173"/>
                <a:gridCol w="4070958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Members</a:t>
                      </a:r>
                      <a:r>
                        <a:rPr lang="en-US" sz="2000" baseline="0" dirty="0" smtClean="0"/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/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Search in</a:t>
                      </a:r>
                      <a:r>
                        <a:rPr lang="en-US" sz="2000" baseline="0" dirty="0" smtClean="0"/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179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Lesson Learned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7743965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8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7731" y="2433863"/>
            <a:ext cx="77796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Authentication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Homepage – Calendar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Case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Office, Staff, Customer…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Statistic</a:t>
            </a:r>
            <a:endParaRPr lang="en-US" sz="2400" b="1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53D2FF"/>
                </a:solidFill>
                <a:latin typeface="Futura Lt BT" panose="020B0402020204020303"/>
                <a:cs typeface="+mn-cs"/>
              </a:rPr>
              <a:t>DEMO</a:t>
            </a:r>
            <a:endParaRPr lang="en-US" sz="3200" dirty="0">
              <a:solidFill>
                <a:srgbClr val="53D2FF"/>
              </a:solidFill>
              <a:latin typeface="Futura Lt BT" panose="020B0402020204020303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45888" y="896916"/>
            <a:ext cx="1980015" cy="0"/>
          </a:xfrm>
          <a:prstGeom prst="line">
            <a:avLst/>
          </a:prstGeom>
          <a:ln w="381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eeZuHo\Desktop\im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83831"/>
            <a:ext cx="564242" cy="5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3" y="1420039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214" y="1590824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2466790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3467739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215" y="2548018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3215" y="3508804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4100575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3215" y="4469590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5361824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43215" y="5430376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9" name="Picture 2" descr="I:\icon\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Case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Staff, Customer, Service…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Storage Document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Calendar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Statistic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68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1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758" y="2855237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573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22" name="Picture 2" descr="I:\icon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Non-Functional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18857" y="1237289"/>
            <a:ext cx="4484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Futura Lt BT" panose="020B0402020204020303"/>
              </a:rPr>
              <a:t>Why choose Website &amp; .NET?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579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Solution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2" name="Picture 2" descr="I:\ic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Popularity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Rich class library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Remote access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Run on multi-device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Experience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</TotalTime>
  <Words>2293</Words>
  <Application>Microsoft Office PowerPoint</Application>
  <PresentationFormat>Custom</PresentationFormat>
  <Paragraphs>564</Paragraphs>
  <Slides>52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Duy</cp:lastModifiedBy>
  <cp:revision>168</cp:revision>
  <dcterms:created xsi:type="dcterms:W3CDTF">2014-12-15T15:13:25Z</dcterms:created>
  <dcterms:modified xsi:type="dcterms:W3CDTF">2014-12-21T04:48:02Z</dcterms:modified>
</cp:coreProperties>
</file>